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1" d="100"/>
          <a:sy n="91" d="100"/>
        </p:scale>
        <p:origin x="37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0E47F-D3B8-4694-AF67-6ED23B226A7B}" type="datetimeFigureOut">
              <a:rPr lang="en-US" smtClean="0"/>
              <a:t>5/30/2023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4A0B2-BB77-4531-9F0B-351AB36232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1763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0E47F-D3B8-4694-AF67-6ED23B226A7B}" type="datetimeFigureOut">
              <a:rPr lang="en-US" smtClean="0"/>
              <a:t>5/30/2023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4A0B2-BB77-4531-9F0B-351AB36232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600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0E47F-D3B8-4694-AF67-6ED23B226A7B}" type="datetimeFigureOut">
              <a:rPr lang="en-US" smtClean="0"/>
              <a:t>5/30/2023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4A0B2-BB77-4531-9F0B-351AB36232D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021929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0E47F-D3B8-4694-AF67-6ED23B226A7B}" type="datetimeFigureOut">
              <a:rPr lang="en-US" smtClean="0"/>
              <a:t>5/30/2023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4A0B2-BB77-4531-9F0B-351AB36232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9578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0E47F-D3B8-4694-AF67-6ED23B226A7B}" type="datetimeFigureOut">
              <a:rPr lang="en-US" smtClean="0"/>
              <a:t>5/30/2023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4A0B2-BB77-4531-9F0B-351AB36232D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975369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0E47F-D3B8-4694-AF67-6ED23B226A7B}" type="datetimeFigureOut">
              <a:rPr lang="en-US" smtClean="0"/>
              <a:t>5/30/2023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4A0B2-BB77-4531-9F0B-351AB36232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67007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0E47F-D3B8-4694-AF67-6ED23B226A7B}" type="datetimeFigureOut">
              <a:rPr lang="en-US" smtClean="0"/>
              <a:t>5/30/2023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4A0B2-BB77-4531-9F0B-351AB36232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76598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0E47F-D3B8-4694-AF67-6ED23B226A7B}" type="datetimeFigureOut">
              <a:rPr lang="en-US" smtClean="0"/>
              <a:t>5/30/2023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4A0B2-BB77-4531-9F0B-351AB36232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335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0E47F-D3B8-4694-AF67-6ED23B226A7B}" type="datetimeFigureOut">
              <a:rPr lang="en-US" smtClean="0"/>
              <a:t>5/30/2023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4A0B2-BB77-4531-9F0B-351AB36232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690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0E47F-D3B8-4694-AF67-6ED23B226A7B}" type="datetimeFigureOut">
              <a:rPr lang="en-US" smtClean="0"/>
              <a:t>5/30/2023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4A0B2-BB77-4531-9F0B-351AB36232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940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0E47F-D3B8-4694-AF67-6ED23B226A7B}" type="datetimeFigureOut">
              <a:rPr lang="en-US" smtClean="0"/>
              <a:t>5/30/2023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4A0B2-BB77-4531-9F0B-351AB36232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192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0E47F-D3B8-4694-AF67-6ED23B226A7B}" type="datetimeFigureOut">
              <a:rPr lang="en-US" smtClean="0"/>
              <a:t>5/30/2023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4A0B2-BB77-4531-9F0B-351AB36232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314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0E47F-D3B8-4694-AF67-6ED23B226A7B}" type="datetimeFigureOut">
              <a:rPr lang="en-US" smtClean="0"/>
              <a:t>5/30/2023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4A0B2-BB77-4531-9F0B-351AB36232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1576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0E47F-D3B8-4694-AF67-6ED23B226A7B}" type="datetimeFigureOut">
              <a:rPr lang="en-US" smtClean="0"/>
              <a:t>5/30/2023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4A0B2-BB77-4531-9F0B-351AB36232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9907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0E47F-D3B8-4694-AF67-6ED23B226A7B}" type="datetimeFigureOut">
              <a:rPr lang="en-US" smtClean="0"/>
              <a:t>5/30/2023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4A0B2-BB77-4531-9F0B-351AB36232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166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0E47F-D3B8-4694-AF67-6ED23B226A7B}" type="datetimeFigureOut">
              <a:rPr lang="en-US" smtClean="0"/>
              <a:t>5/30/2023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4A0B2-BB77-4531-9F0B-351AB36232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8053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80E47F-D3B8-4694-AF67-6ED23B226A7B}" type="datetimeFigureOut">
              <a:rPr lang="en-US" smtClean="0"/>
              <a:t>5/30/2023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284A0B2-BB77-4531-9F0B-351AB36232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20879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  <p:sldLayoutId id="2147483741" r:id="rId13"/>
    <p:sldLayoutId id="2147483742" r:id="rId14"/>
    <p:sldLayoutId id="2147483743" r:id="rId15"/>
    <p:sldLayoutId id="214748374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Parking@adm.idaho.gov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3B1562D-55E2-4A23-BB80-3C910952A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7233" y="99309"/>
            <a:ext cx="8596668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Annual Capitol Mall Parking Exchange FY24</a:t>
            </a:r>
            <a:br>
              <a:rPr lang="en-US" b="1" dirty="0"/>
            </a:br>
            <a:r>
              <a:rPr lang="en-US" b="1" dirty="0"/>
              <a:t>~</a:t>
            </a:r>
            <a:br>
              <a:rPr lang="en-US" b="1" dirty="0"/>
            </a:br>
            <a:r>
              <a:rPr lang="en-US" sz="2700" b="1" dirty="0"/>
              <a:t>All Capitol Mall Employees Welcome</a:t>
            </a:r>
            <a:br>
              <a:rPr lang="en-US" sz="2700" b="1" dirty="0"/>
            </a:br>
            <a:r>
              <a:rPr lang="en-US" sz="2700" b="1" dirty="0"/>
              <a:t>July 12 through July 14</a:t>
            </a:r>
            <a:r>
              <a:rPr lang="en-US" sz="2700" b="1" baseline="30000" dirty="0"/>
              <a:t>th</a:t>
            </a:r>
            <a:r>
              <a:rPr lang="en-US" sz="2700" b="1" dirty="0"/>
              <a:t> – Locations Below!</a:t>
            </a:r>
            <a:endParaRPr lang="en-US" b="1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99AA16-D756-4357-B7EB-49033DFA0F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4000" y="2202084"/>
            <a:ext cx="4298334" cy="576262"/>
          </a:xfrm>
        </p:spPr>
        <p:txBody>
          <a:bodyPr/>
          <a:lstStyle/>
          <a:p>
            <a:r>
              <a:rPr lang="en-US" dirty="0"/>
              <a:t>July 12</a:t>
            </a:r>
            <a:r>
              <a:rPr lang="en-US" baseline="30000" dirty="0"/>
              <a:t>th</a:t>
            </a:r>
            <a:r>
              <a:rPr lang="en-US" dirty="0"/>
              <a:t> Joe R. Williams (JRW) West Conference Room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8F0698-98AE-40AD-A1B3-AEB4E5021E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54368" y="2860582"/>
            <a:ext cx="5157787" cy="1800595"/>
          </a:xfrm>
        </p:spPr>
        <p:txBody>
          <a:bodyPr/>
          <a:lstStyle/>
          <a:p>
            <a:r>
              <a:rPr lang="en-US" dirty="0"/>
              <a:t>July 12</a:t>
            </a:r>
            <a:r>
              <a:rPr lang="en-US" baseline="30000" dirty="0"/>
              <a:t>th</a:t>
            </a:r>
            <a:endParaRPr lang="en-US" dirty="0"/>
          </a:p>
          <a:p>
            <a:pPr lvl="1"/>
            <a:r>
              <a:rPr lang="en-US" dirty="0"/>
              <a:t>8:15 AM to 11:00 AM</a:t>
            </a:r>
          </a:p>
          <a:p>
            <a:pPr lvl="1"/>
            <a:r>
              <a:rPr lang="en-US" dirty="0"/>
              <a:t>1:00 PM to 3:00 PM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90EF1D1-5786-459F-BCCC-13B5132C75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257150" y="2202084"/>
            <a:ext cx="4625034" cy="576262"/>
          </a:xfrm>
        </p:spPr>
        <p:txBody>
          <a:bodyPr/>
          <a:lstStyle/>
          <a:p>
            <a:r>
              <a:rPr lang="en-US" dirty="0"/>
              <a:t>July 13/14</a:t>
            </a:r>
            <a:r>
              <a:rPr lang="en-US" baseline="30000" dirty="0"/>
              <a:t>th</a:t>
            </a:r>
            <a:r>
              <a:rPr lang="en-US" dirty="0"/>
              <a:t> Parking Office Area  Parking Garage 1, Basement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98B6DA4C-D946-4161-9A35-3C54B9EF48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12155" y="2977336"/>
            <a:ext cx="5183188" cy="1800595"/>
          </a:xfrm>
        </p:spPr>
        <p:txBody>
          <a:bodyPr/>
          <a:lstStyle/>
          <a:p>
            <a:r>
              <a:rPr lang="en-US" dirty="0"/>
              <a:t>July 13</a:t>
            </a:r>
            <a:r>
              <a:rPr lang="en-US" baseline="30000" dirty="0"/>
              <a:t>th</a:t>
            </a:r>
            <a:r>
              <a:rPr lang="en-US" dirty="0"/>
              <a:t> &amp; July 14</a:t>
            </a:r>
            <a:r>
              <a:rPr lang="en-US" baseline="30000" dirty="0"/>
              <a:t>th</a:t>
            </a:r>
            <a:endParaRPr lang="en-US" dirty="0"/>
          </a:p>
          <a:p>
            <a:pPr lvl="1"/>
            <a:r>
              <a:rPr lang="en-US" dirty="0"/>
              <a:t>8:15 AM to 11:00 AM</a:t>
            </a:r>
          </a:p>
          <a:p>
            <a:pPr lvl="1"/>
            <a:r>
              <a:rPr lang="en-US" dirty="0"/>
              <a:t>1:00 PM to 3:00 PM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F0AB85D-9373-40AD-AB98-4EDE039E81FF}"/>
              </a:ext>
            </a:extLst>
          </p:cNvPr>
          <p:cNvSpPr txBox="1"/>
          <p:nvPr/>
        </p:nvSpPr>
        <p:spPr>
          <a:xfrm>
            <a:off x="609598" y="4572000"/>
            <a:ext cx="890430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dirty="0"/>
              <a:t>The Annual Capitol Mall Parking Permit Exchange will begin on Wednesday, July 12</a:t>
            </a:r>
            <a:r>
              <a:rPr lang="en-US" baseline="30000" dirty="0"/>
              <a:t>th</a:t>
            </a:r>
            <a:r>
              <a:rPr lang="en-US" dirty="0"/>
              <a:t>, 2023.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dirty="0"/>
              <a:t>You may attend any exchange location during any time frame.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dirty="0"/>
              <a:t>If you are unable to make the dates listed above, please stop by the parking office prior to the end of July 2023 to update your permit.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dirty="0"/>
              <a:t>You MUST have your old parking permit to exchange for a new permit.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dirty="0"/>
              <a:t>It is strongly encouraged that vehicle updates/changes be made prior via email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09CD7470-8561-63AE-9244-4948C4840A78}"/>
              </a:ext>
            </a:extLst>
          </p:cNvPr>
          <p:cNvCxnSpPr/>
          <p:nvPr/>
        </p:nvCxnSpPr>
        <p:spPr>
          <a:xfrm>
            <a:off x="4857226" y="1920240"/>
            <a:ext cx="0" cy="265176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 Placeholder 6">
            <a:extLst>
              <a:ext uri="{FF2B5EF4-FFF2-40B4-BE49-F238E27FC236}">
                <a16:creationId xmlns:a16="http://schemas.microsoft.com/office/drawing/2014/main" id="{B011DBD8-A83B-A356-4BF3-527BEFD0DA51}"/>
              </a:ext>
            </a:extLst>
          </p:cNvPr>
          <p:cNvSpPr txBox="1">
            <a:spLocks/>
          </p:cNvSpPr>
          <p:nvPr/>
        </p:nvSpPr>
        <p:spPr>
          <a:xfrm>
            <a:off x="9882184" y="6160561"/>
            <a:ext cx="2080373" cy="57626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400" b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0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chemeClr val="tx1"/>
                </a:solidFill>
              </a:rPr>
              <a:t>Questions?</a:t>
            </a:r>
          </a:p>
          <a:p>
            <a:r>
              <a:rPr lang="en-US" sz="1200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parking@adm.idaho.gov</a:t>
            </a:r>
            <a:r>
              <a:rPr lang="en-US" sz="1200" dirty="0">
                <a:solidFill>
                  <a:schemeClr val="tx1"/>
                </a:solidFill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90274456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5302</TotalTime>
  <Words>168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Trebuchet MS</vt:lpstr>
      <vt:lpstr>Wingdings</vt:lpstr>
      <vt:lpstr>Wingdings 3</vt:lpstr>
      <vt:lpstr>Facet</vt:lpstr>
      <vt:lpstr>Annual Capitol Mall Parking Exchange FY24 ~ All Capitol Mall Employees Welcome July 12 through July 14th – Locations Below!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Annual Capitol Mall Parking Exchange FY22 All Capitol Mall Employees Welcome July 14 through July 16th – Locations Below!</dc:title>
  <dc:creator>Kyle Knudson</dc:creator>
  <cp:lastModifiedBy>Kyle Knudson</cp:lastModifiedBy>
  <cp:revision>8</cp:revision>
  <dcterms:created xsi:type="dcterms:W3CDTF">2021-05-28T16:04:12Z</dcterms:created>
  <dcterms:modified xsi:type="dcterms:W3CDTF">2023-05-30T14:41:21Z</dcterms:modified>
</cp:coreProperties>
</file>