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135" r:id="rId44"/>
    <p:sldMasterId id="2147484165" r:id="rId45"/>
    <p:sldMasterId id="2147484191" r:id="rId46"/>
  </p:sldMasterIdLst>
  <p:notesMasterIdLst>
    <p:notesMasterId r:id="rId82"/>
  </p:notesMasterIdLst>
  <p:handoutMasterIdLst>
    <p:handoutMasterId r:id="rId83"/>
  </p:handoutMasterIdLst>
  <p:sldIdLst>
    <p:sldId id="268" r:id="rId47"/>
    <p:sldId id="269" r:id="rId48"/>
    <p:sldId id="421" r:id="rId49"/>
    <p:sldId id="257" r:id="rId50"/>
    <p:sldId id="264" r:id="rId51"/>
    <p:sldId id="266" r:id="rId52"/>
    <p:sldId id="271" r:id="rId53"/>
    <p:sldId id="262" r:id="rId54"/>
    <p:sldId id="267" r:id="rId55"/>
    <p:sldId id="424" r:id="rId56"/>
    <p:sldId id="425" r:id="rId57"/>
    <p:sldId id="270" r:id="rId58"/>
    <p:sldId id="273" r:id="rId59"/>
    <p:sldId id="272" r:id="rId60"/>
    <p:sldId id="277" r:id="rId61"/>
    <p:sldId id="274" r:id="rId62"/>
    <p:sldId id="278" r:id="rId63"/>
    <p:sldId id="275" r:id="rId64"/>
    <p:sldId id="276" r:id="rId65"/>
    <p:sldId id="263" r:id="rId66"/>
    <p:sldId id="279" r:id="rId67"/>
    <p:sldId id="422" r:id="rId68"/>
    <p:sldId id="256" r:id="rId69"/>
    <p:sldId id="413" r:id="rId70"/>
    <p:sldId id="414" r:id="rId71"/>
    <p:sldId id="416" r:id="rId72"/>
    <p:sldId id="417" r:id="rId73"/>
    <p:sldId id="411" r:id="rId74"/>
    <p:sldId id="415" r:id="rId75"/>
    <p:sldId id="290" r:id="rId76"/>
    <p:sldId id="381" r:id="rId77"/>
    <p:sldId id="426" r:id="rId78"/>
    <p:sldId id="423" r:id="rId79"/>
    <p:sldId id="386" r:id="rId80"/>
    <p:sldId id="369" r:id="rId8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384" userDrawn="1">
          <p15:clr>
            <a:srgbClr val="A4A3A4"/>
          </p15:clr>
        </p15:guide>
        <p15:guide id="3" orient="horz" pos="3792" userDrawn="1">
          <p15:clr>
            <a:srgbClr val="A4A3A4"/>
          </p15:clr>
        </p15:guide>
        <p15:guide id="4" pos="959" userDrawn="1">
          <p15:clr>
            <a:srgbClr val="A4A3A4"/>
          </p15:clr>
        </p15:guide>
        <p15:guide id="5" pos="6721"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8200"/>
    <a:srgbClr val="E39A07"/>
    <a:srgbClr val="000099"/>
    <a:srgbClr val="FFFFCC"/>
    <a:srgbClr val="9933FF"/>
    <a:srgbClr val="3366CC"/>
    <a:srgbClr val="204182"/>
    <a:srgbClr val="0069B8"/>
    <a:srgbClr val="007AD6"/>
    <a:srgbClr val="0097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4" d="100"/>
          <a:sy n="114" d="100"/>
        </p:scale>
        <p:origin x="414" y="102"/>
      </p:cViewPr>
      <p:guideLst>
        <p:guide orient="horz" pos="2160"/>
        <p:guide orient="horz" pos="384"/>
        <p:guide orient="horz" pos="3792"/>
        <p:guide pos="959"/>
        <p:guide pos="6721"/>
      </p:guideLst>
    </p:cSldViewPr>
  </p:slideViewPr>
  <p:notesTextViewPr>
    <p:cViewPr>
      <p:scale>
        <a:sx n="3" d="2"/>
        <a:sy n="3" d="2"/>
      </p:scale>
      <p:origin x="0" y="0"/>
    </p:cViewPr>
  </p:notesTextViewPr>
  <p:sorterViewPr>
    <p:cViewPr varScale="1">
      <p:scale>
        <a:sx n="1" d="1"/>
        <a:sy n="1" d="1"/>
      </p:scale>
      <p:origin x="0" y="0"/>
    </p:cViewPr>
  </p:sorterViewPr>
  <p:notesViewPr>
    <p:cSldViewPr showGuides="1">
      <p:cViewPr varScale="1">
        <p:scale>
          <a:sx n="76" d="100"/>
          <a:sy n="76" d="100"/>
        </p:scale>
        <p:origin x="2538"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slide" Target="slides/slide1.xml"/><Relationship Id="rId63" Type="http://schemas.openxmlformats.org/officeDocument/2006/relationships/slide" Target="slides/slide17.xml"/><Relationship Id="rId68" Type="http://schemas.openxmlformats.org/officeDocument/2006/relationships/slide" Target="slides/slide22.xml"/><Relationship Id="rId84" Type="http://schemas.openxmlformats.org/officeDocument/2006/relationships/presProps" Target="presProps.xml"/><Relationship Id="rId16" Type="http://schemas.openxmlformats.org/officeDocument/2006/relationships/customXml" Target="../customXml/item16.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slide" Target="slides/slide7.xml"/><Relationship Id="rId58" Type="http://schemas.openxmlformats.org/officeDocument/2006/relationships/slide" Target="slides/slide12.xml"/><Relationship Id="rId74" Type="http://schemas.openxmlformats.org/officeDocument/2006/relationships/slide" Target="slides/slide28.xml"/><Relationship Id="rId79" Type="http://schemas.openxmlformats.org/officeDocument/2006/relationships/slide" Target="slides/slide33.xml"/><Relationship Id="rId5" Type="http://schemas.openxmlformats.org/officeDocument/2006/relationships/customXml" Target="../customXml/item5.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slide" Target="slides/slide2.xml"/><Relationship Id="rId56" Type="http://schemas.openxmlformats.org/officeDocument/2006/relationships/slide" Target="slides/slide10.xml"/><Relationship Id="rId64" Type="http://schemas.openxmlformats.org/officeDocument/2006/relationships/slide" Target="slides/slide18.xml"/><Relationship Id="rId69" Type="http://schemas.openxmlformats.org/officeDocument/2006/relationships/slide" Target="slides/slide23.xml"/><Relationship Id="rId77" Type="http://schemas.openxmlformats.org/officeDocument/2006/relationships/slide" Target="slides/slide31.xml"/><Relationship Id="rId8" Type="http://schemas.openxmlformats.org/officeDocument/2006/relationships/customXml" Target="../customXml/item8.xml"/><Relationship Id="rId51" Type="http://schemas.openxmlformats.org/officeDocument/2006/relationships/slide" Target="slides/slide5.xml"/><Relationship Id="rId72" Type="http://schemas.openxmlformats.org/officeDocument/2006/relationships/slide" Target="slides/slide26.xml"/><Relationship Id="rId80" Type="http://schemas.openxmlformats.org/officeDocument/2006/relationships/slide" Target="slides/slide34.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slideMaster" Target="slideMasters/slideMaster3.xml"/><Relationship Id="rId59" Type="http://schemas.openxmlformats.org/officeDocument/2006/relationships/slide" Target="slides/slide13.xml"/><Relationship Id="rId67" Type="http://schemas.openxmlformats.org/officeDocument/2006/relationships/slide" Target="slides/slide21.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slide" Target="slides/slide8.xml"/><Relationship Id="rId62" Type="http://schemas.openxmlformats.org/officeDocument/2006/relationships/slide" Target="slides/slide16.xml"/><Relationship Id="rId70" Type="http://schemas.openxmlformats.org/officeDocument/2006/relationships/slide" Target="slides/slide24.xml"/><Relationship Id="rId75" Type="http://schemas.openxmlformats.org/officeDocument/2006/relationships/slide" Target="slides/slide29.xml"/><Relationship Id="rId83"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 Target="slides/slide3.xml"/><Relationship Id="rId57" Type="http://schemas.openxmlformats.org/officeDocument/2006/relationships/slide" Target="slides/slide11.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slideMaster" Target="slideMasters/slideMaster1.xml"/><Relationship Id="rId52" Type="http://schemas.openxmlformats.org/officeDocument/2006/relationships/slide" Target="slides/slide6.xml"/><Relationship Id="rId60" Type="http://schemas.openxmlformats.org/officeDocument/2006/relationships/slide" Target="slides/slide14.xml"/><Relationship Id="rId65" Type="http://schemas.openxmlformats.org/officeDocument/2006/relationships/slide" Target="slides/slide19.xml"/><Relationship Id="rId73" Type="http://schemas.openxmlformats.org/officeDocument/2006/relationships/slide" Target="slides/slide27.xml"/><Relationship Id="rId78" Type="http://schemas.openxmlformats.org/officeDocument/2006/relationships/slide" Target="slides/slide32.xml"/><Relationship Id="rId81" Type="http://schemas.openxmlformats.org/officeDocument/2006/relationships/slide" Target="slides/slide35.xml"/><Relationship Id="rId86"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slide" Target="slides/slide4.xml"/><Relationship Id="rId55" Type="http://schemas.openxmlformats.org/officeDocument/2006/relationships/slide" Target="slides/slide9.xml"/><Relationship Id="rId76" Type="http://schemas.openxmlformats.org/officeDocument/2006/relationships/slide" Target="slides/slide30.xml"/><Relationship Id="rId7" Type="http://schemas.openxmlformats.org/officeDocument/2006/relationships/customXml" Target="../customXml/item7.xml"/><Relationship Id="rId71" Type="http://schemas.openxmlformats.org/officeDocument/2006/relationships/slide" Target="slides/slide25.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slideMaster" Target="slideMasters/slideMaster2.xml"/><Relationship Id="rId66" Type="http://schemas.openxmlformats.org/officeDocument/2006/relationships/slide" Target="slides/slide20.xml"/><Relationship Id="rId87" Type="http://schemas.openxmlformats.org/officeDocument/2006/relationships/tableStyles" Target="tableStyles.xml"/><Relationship Id="rId61" Type="http://schemas.openxmlformats.org/officeDocument/2006/relationships/slide" Target="slides/slide15.xml"/><Relationship Id="rId8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BEA74EB7-856E-45FD-83F0-5F7C6F3E4372}" type="datetimeFigureOut">
              <a:rPr lang="en-US"/>
              <a:t>7/14/2020</a:t>
            </a:fld>
            <a:endParaRPr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14886E15-F82A-4596-A46C-375C6D3981E1}" type="slidenum">
              <a:rPr/>
              <a:t>‹#›</a:t>
            </a:fld>
            <a:endParaRPr dirty="0"/>
          </a:p>
        </p:txBody>
      </p:sp>
    </p:spTree>
    <p:extLst>
      <p:ext uri="{BB962C8B-B14F-4D97-AF65-F5344CB8AC3E}">
        <p14:creationId xmlns:p14="http://schemas.microsoft.com/office/powerpoint/2010/main" val="868308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C61B0E40-8125-41F8-BB6C-139D8D531A4F}" type="datetimeFigureOut">
              <a:rPr lang="en-US"/>
              <a:t>7/14/2020</a:t>
            </a:fld>
            <a:endParaRPr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BF105DB2-FD3E-441D-8B7E-7AE83ECE27B3}" type="slidenum">
              <a:rPr/>
              <a:t>‹#›</a:t>
            </a:fld>
            <a:endParaRPr dirty="0"/>
          </a:p>
        </p:txBody>
      </p:sp>
    </p:spTree>
    <p:extLst>
      <p:ext uri="{BB962C8B-B14F-4D97-AF65-F5344CB8AC3E}">
        <p14:creationId xmlns:p14="http://schemas.microsoft.com/office/powerpoint/2010/main" val="2894720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a:t>
            </a:fld>
            <a:endParaRPr lang="en-US" dirty="0"/>
          </a:p>
        </p:txBody>
      </p:sp>
    </p:spTree>
    <p:extLst>
      <p:ext uri="{BB962C8B-B14F-4D97-AF65-F5344CB8AC3E}">
        <p14:creationId xmlns:p14="http://schemas.microsoft.com/office/powerpoint/2010/main" val="4085276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dirty="0"/>
          </a:p>
        </p:txBody>
      </p:sp>
      <p:sp>
        <p:nvSpPr>
          <p:cNvPr id="345" name="Google Shape;3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42850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3847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99" name="Google Shape;59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35</a:t>
            </a:fld>
            <a:endParaRPr lang="en-US" dirty="0"/>
          </a:p>
        </p:txBody>
      </p:sp>
    </p:spTree>
    <p:extLst>
      <p:ext uri="{BB962C8B-B14F-4D97-AF65-F5344CB8AC3E}">
        <p14:creationId xmlns:p14="http://schemas.microsoft.com/office/powerpoint/2010/main" val="6396147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333B76B7-5811-4114-8A95-998148FFD529}" type="datetime1">
              <a:rPr lang="en-US" smtClean="0"/>
              <a:t>7/14/2020</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US" dirty="0"/>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6777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6E67D0-0200-42BE-A0B2-78C70FBBB312}" type="datetime1">
              <a:rPr lang="en-US" smtClean="0"/>
              <a:t>7/14/2020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34591890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C6E67D0-0200-42BE-A0B2-78C70FBBB312}" type="datetime1">
              <a:rPr lang="en-US" smtClean="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09947605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C6E67D0-0200-42BE-A0B2-78C70FBBB312}" type="datetime1">
              <a:rPr lang="en-US" smtClean="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41943367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6E67D0-0200-42BE-A0B2-78C70FBBB312}" type="datetime1">
              <a:rPr lang="en-US" smtClean="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64232844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C6E67D0-0200-42BE-A0B2-78C70FBBB312}" type="datetime1">
              <a:rPr lang="en-US" smtClean="0"/>
              <a:t>7/14/2020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428566117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C6E67D0-0200-42BE-A0B2-78C70FBBB312}" type="datetime1">
              <a:rPr lang="en-US" smtClean="0"/>
              <a:t>7/14/2020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69072692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5C077A-EF7A-41AA-8976-110EB7416C60}" type="datetime1">
              <a:rPr lang="en-US" smtClean="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69291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F5912B-6681-4BDF-AE10-F59636249FF3}" type="datetime1">
              <a:rPr lang="en-US" smtClean="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87446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05C8E22-D0BA-4CB4-9C32-B27533199514}" type="datetime1">
              <a:rPr lang="en-US" smtClean="0"/>
              <a:t>7/14/2020</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DF28FB93-0A08-4E7D-8E63-9EFA29F1E093}" type="slidenum">
              <a:rPr/>
              <a:pPr/>
              <a:t>‹#›</a:t>
            </a:fld>
            <a:endParaRPr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Title 1"/>
          <p:cNvSpPr>
            <a:spLocks noGrp="1"/>
          </p:cNvSpPr>
          <p:nvPr>
            <p:ph type="title"/>
          </p:nvPr>
        </p:nvSpPr>
        <p:spPr/>
        <p:txBody>
          <a:bodyPr>
            <a:normAutofit/>
          </a:bodyPr>
          <a:lstStyle>
            <a:lvl1pPr algn="l">
              <a:defRPr sz="3201"/>
            </a:lvl1pPr>
          </a:lstStyle>
          <a:p>
            <a:r>
              <a:rPr lang="en-US"/>
              <a:t>Click to edit Master title style</a:t>
            </a:r>
            <a:endParaRPr/>
          </a:p>
        </p:txBody>
      </p:sp>
    </p:spTree>
    <p:extLst>
      <p:ext uri="{BB962C8B-B14F-4D97-AF65-F5344CB8AC3E}">
        <p14:creationId xmlns:p14="http://schemas.microsoft.com/office/powerpoint/2010/main" val="50647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Page-Blue">
  <p:cSld name="Title Page-Blue">
    <p:bg>
      <p:bgPr>
        <a:solidFill>
          <a:schemeClr val="accent1"/>
        </a:solidFill>
        <a:effectLst/>
      </p:bgPr>
    </p:bg>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669925" y="862359"/>
            <a:ext cx="10240964" cy="16557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4800"/>
              <a:buFont typeface="Century Gothic"/>
              <a:buNone/>
              <a:defRPr sz="48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669925" y="3145536"/>
            <a:ext cx="4572000" cy="64008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1350"/>
              <a:buFont typeface="Arial"/>
              <a:buNone/>
              <a:defRPr sz="1350" b="0">
                <a:solidFill>
                  <a:schemeClr val="dk1"/>
                </a:solidFill>
                <a:latin typeface="Calibri"/>
                <a:ea typeface="Calibri"/>
                <a:cs typeface="Calibri"/>
                <a:sym typeface="Calibri"/>
              </a:defRPr>
            </a:lvl1pPr>
            <a:lvl2pPr lvl="1" algn="ctr">
              <a:lnSpc>
                <a:spcPct val="100000"/>
              </a:lnSpc>
              <a:spcBef>
                <a:spcPts val="2600"/>
              </a:spcBef>
              <a:spcAft>
                <a:spcPts val="0"/>
              </a:spcAft>
              <a:buClr>
                <a:schemeClr val="dk1"/>
              </a:buClr>
              <a:buSzPts val="2000"/>
              <a:buNone/>
              <a:defRPr sz="2000"/>
            </a:lvl2pPr>
            <a:lvl3pPr lvl="2" algn="ctr">
              <a:lnSpc>
                <a:spcPct val="100000"/>
              </a:lnSpc>
              <a:spcBef>
                <a:spcPts val="1200"/>
              </a:spcBef>
              <a:spcAft>
                <a:spcPts val="0"/>
              </a:spcAft>
              <a:buClr>
                <a:schemeClr val="dk1"/>
              </a:buClr>
              <a:buSzPts val="1800"/>
              <a:buNone/>
              <a:defRPr sz="1800"/>
            </a:lvl3pPr>
            <a:lvl4pPr lvl="3" algn="ctr">
              <a:lnSpc>
                <a:spcPct val="100000"/>
              </a:lnSpc>
              <a:spcBef>
                <a:spcPts val="600"/>
              </a:spcBef>
              <a:spcAft>
                <a:spcPts val="0"/>
              </a:spcAft>
              <a:buClr>
                <a:schemeClr val="dk1"/>
              </a:buClr>
              <a:buSzPts val="1600"/>
              <a:buNone/>
              <a:defRPr sz="1600"/>
            </a:lvl4pPr>
            <a:lvl5pPr lvl="4" algn="ctr">
              <a:lnSpc>
                <a:spcPct val="100000"/>
              </a:lnSpc>
              <a:spcBef>
                <a:spcPts val="2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9" name="Google Shape;19;p2"/>
          <p:cNvPicPr preferRelativeResize="0"/>
          <p:nvPr/>
        </p:nvPicPr>
        <p:blipFill rotWithShape="1">
          <a:blip r:embed="rId2">
            <a:alphaModFix/>
          </a:blip>
          <a:srcRect/>
          <a:stretch/>
        </p:blipFill>
        <p:spPr>
          <a:xfrm>
            <a:off x="9895291" y="5869782"/>
            <a:ext cx="1022956" cy="690070"/>
          </a:xfrm>
          <a:prstGeom prst="rect">
            <a:avLst/>
          </a:prstGeom>
          <a:noFill/>
          <a:ln>
            <a:noFill/>
          </a:ln>
        </p:spPr>
      </p:pic>
      <p:grpSp>
        <p:nvGrpSpPr>
          <p:cNvPr id="20" name="Google Shape;20;p2"/>
          <p:cNvGrpSpPr/>
          <p:nvPr/>
        </p:nvGrpSpPr>
        <p:grpSpPr>
          <a:xfrm>
            <a:off x="10910889" y="5668963"/>
            <a:ext cx="1281112" cy="1188607"/>
            <a:chOff x="10910889" y="5668963"/>
            <a:chExt cx="1281112" cy="1188607"/>
          </a:xfrm>
        </p:grpSpPr>
        <p:sp>
          <p:nvSpPr>
            <p:cNvPr id="21" name="Google Shape;21;p2"/>
            <p:cNvSpPr/>
            <p:nvPr/>
          </p:nvSpPr>
          <p:spPr>
            <a:xfrm>
              <a:off x="10910889" y="5668963"/>
              <a:ext cx="1281112" cy="118860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2" name="Google Shape;22;p2"/>
            <p:cNvPicPr preferRelativeResize="0"/>
            <p:nvPr/>
          </p:nvPicPr>
          <p:blipFill rotWithShape="1">
            <a:blip r:embed="rId3">
              <a:alphaModFix/>
            </a:blip>
            <a:srcRect/>
            <a:stretch/>
          </p:blipFill>
          <p:spPr>
            <a:xfrm>
              <a:off x="11031530" y="5870605"/>
              <a:ext cx="1052520" cy="684973"/>
            </a:xfrm>
            <a:prstGeom prst="rect">
              <a:avLst/>
            </a:prstGeom>
            <a:noFill/>
            <a:ln>
              <a:noFill/>
            </a:ln>
          </p:spPr>
        </p:pic>
      </p:grpSp>
      <p:sp>
        <p:nvSpPr>
          <p:cNvPr id="23" name="Google Shape;23;p2"/>
          <p:cNvSpPr txBox="1">
            <a:spLocks noGrp="1"/>
          </p:cNvSpPr>
          <p:nvPr>
            <p:ph type="body" idx="2"/>
          </p:nvPr>
        </p:nvSpPr>
        <p:spPr>
          <a:xfrm>
            <a:off x="669924" y="2551176"/>
            <a:ext cx="10241280" cy="603504"/>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000"/>
              </a:spcBef>
              <a:spcAft>
                <a:spcPts val="0"/>
              </a:spcAft>
              <a:buClr>
                <a:schemeClr val="dk1"/>
              </a:buClr>
              <a:buSzPts val="1800"/>
              <a:buFont typeface="Arial"/>
              <a:buNone/>
              <a:defRPr sz="1800" b="1">
                <a:latin typeface="Century Gothic"/>
                <a:ea typeface="Century Gothic"/>
                <a:cs typeface="Century Gothic"/>
                <a:sym typeface="Century Gothic"/>
              </a:defRPr>
            </a:lvl1pPr>
            <a:lvl2pPr marL="914400" lvl="1" indent="-228600" algn="l">
              <a:lnSpc>
                <a:spcPct val="100000"/>
              </a:lnSpc>
              <a:spcBef>
                <a:spcPts val="2600"/>
              </a:spcBef>
              <a:spcAft>
                <a:spcPts val="0"/>
              </a:spcAft>
              <a:buClr>
                <a:schemeClr val="dk1"/>
              </a:buClr>
              <a:buSzPts val="2000"/>
              <a:buNone/>
              <a:defRPr sz="2000" b="1"/>
            </a:lvl2pPr>
            <a:lvl3pPr marL="1371600" lvl="2" indent="-228600" algn="l">
              <a:lnSpc>
                <a:spcPct val="100000"/>
              </a:lnSpc>
              <a:spcBef>
                <a:spcPts val="1200"/>
              </a:spcBef>
              <a:spcAft>
                <a:spcPts val="0"/>
              </a:spcAft>
              <a:buClr>
                <a:schemeClr val="dk1"/>
              </a:buClr>
              <a:buSzPts val="1800"/>
              <a:buNone/>
              <a:defRPr sz="1800" b="1"/>
            </a:lvl3pPr>
            <a:lvl4pPr marL="1828800" lvl="3" indent="-228600" algn="l">
              <a:lnSpc>
                <a:spcPct val="100000"/>
              </a:lnSpc>
              <a:spcBef>
                <a:spcPts val="600"/>
              </a:spcBef>
              <a:spcAft>
                <a:spcPts val="0"/>
              </a:spcAft>
              <a:buClr>
                <a:schemeClr val="dk1"/>
              </a:buClr>
              <a:buSzPts val="1600"/>
              <a:buNone/>
              <a:defRPr sz="1600" b="1"/>
            </a:lvl4pPr>
            <a:lvl5pPr marL="2286000" lvl="4" indent="-228600" algn="l">
              <a:lnSpc>
                <a:spcPct val="100000"/>
              </a:lnSpc>
              <a:spcBef>
                <a:spcPts val="2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 name="Google Shape;24;p2"/>
          <p:cNvSpPr/>
          <p:nvPr/>
        </p:nvSpPr>
        <p:spPr>
          <a:xfrm>
            <a:off x="1018903" y="6283234"/>
            <a:ext cx="1449977" cy="22206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910693062"/>
      </p:ext>
    </p:extLst>
  </p:cSld>
  <p:clrMapOvr>
    <a:masterClrMapping/>
  </p:clrMapOvr>
  <p:extLst>
    <p:ext uri="{DCECCB84-F9BA-43D5-87BE-67443E8EF086}">
      <p15:sldGuideLst xmlns:p15="http://schemas.microsoft.com/office/powerpoint/2012/main">
        <p15:guide id="1" orient="horz" pos="2112">
          <p15:clr>
            <a:srgbClr val="FBAE40"/>
          </p15:clr>
        </p15:guide>
        <p15:guide id="2" orient="horz" pos="17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2180A9-7A83-412D-A8AC-5AF60A8AA507}" type="datetime1">
              <a:rPr lang="en-US" smtClean="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166741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Page-Teal">
  <p:cSld name="Title Page-Teal">
    <p:bg>
      <p:bgPr>
        <a:solidFill>
          <a:schemeClr val="accent2"/>
        </a:solidFill>
        <a:effectLst/>
      </p:bgPr>
    </p:bg>
    <p:spTree>
      <p:nvGrpSpPr>
        <p:cNvPr id="1" name="Shape 73"/>
        <p:cNvGrpSpPr/>
        <p:nvPr/>
      </p:nvGrpSpPr>
      <p:grpSpPr>
        <a:xfrm>
          <a:off x="0" y="0"/>
          <a:ext cx="0" cy="0"/>
          <a:chOff x="0" y="0"/>
          <a:chExt cx="0" cy="0"/>
        </a:xfrm>
      </p:grpSpPr>
      <p:sp>
        <p:nvSpPr>
          <p:cNvPr id="74" name="Google Shape;74;p8"/>
          <p:cNvSpPr txBox="1">
            <a:spLocks noGrp="1"/>
          </p:cNvSpPr>
          <p:nvPr>
            <p:ph type="ctrTitle"/>
          </p:nvPr>
        </p:nvSpPr>
        <p:spPr>
          <a:xfrm>
            <a:off x="669925" y="862359"/>
            <a:ext cx="10240964" cy="16557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5"/>
              </a:buClr>
              <a:buSzPts val="4800"/>
              <a:buFont typeface="Century Gothic"/>
              <a:buNone/>
              <a:defRPr sz="48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8"/>
          <p:cNvSpPr txBox="1">
            <a:spLocks noGrp="1"/>
          </p:cNvSpPr>
          <p:nvPr>
            <p:ph type="subTitle" idx="1"/>
          </p:nvPr>
        </p:nvSpPr>
        <p:spPr>
          <a:xfrm>
            <a:off x="669925" y="3145536"/>
            <a:ext cx="4572000" cy="64008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1350"/>
              <a:buFont typeface="Arial"/>
              <a:buNone/>
              <a:defRPr sz="1350" b="0">
                <a:solidFill>
                  <a:schemeClr val="dk1"/>
                </a:solidFill>
                <a:latin typeface="Calibri"/>
                <a:ea typeface="Calibri"/>
                <a:cs typeface="Calibri"/>
                <a:sym typeface="Calibri"/>
              </a:defRPr>
            </a:lvl1pPr>
            <a:lvl2pPr lvl="1" algn="ctr">
              <a:lnSpc>
                <a:spcPct val="100000"/>
              </a:lnSpc>
              <a:spcBef>
                <a:spcPts val="2600"/>
              </a:spcBef>
              <a:spcAft>
                <a:spcPts val="0"/>
              </a:spcAft>
              <a:buClr>
                <a:schemeClr val="dk1"/>
              </a:buClr>
              <a:buSzPts val="2000"/>
              <a:buNone/>
              <a:defRPr sz="2000"/>
            </a:lvl2pPr>
            <a:lvl3pPr lvl="2" algn="ctr">
              <a:lnSpc>
                <a:spcPct val="100000"/>
              </a:lnSpc>
              <a:spcBef>
                <a:spcPts val="1200"/>
              </a:spcBef>
              <a:spcAft>
                <a:spcPts val="0"/>
              </a:spcAft>
              <a:buClr>
                <a:schemeClr val="dk1"/>
              </a:buClr>
              <a:buSzPts val="1800"/>
              <a:buNone/>
              <a:defRPr sz="1800"/>
            </a:lvl3pPr>
            <a:lvl4pPr lvl="3" algn="ctr">
              <a:lnSpc>
                <a:spcPct val="100000"/>
              </a:lnSpc>
              <a:spcBef>
                <a:spcPts val="600"/>
              </a:spcBef>
              <a:spcAft>
                <a:spcPts val="0"/>
              </a:spcAft>
              <a:buClr>
                <a:schemeClr val="dk1"/>
              </a:buClr>
              <a:buSzPts val="1600"/>
              <a:buNone/>
              <a:defRPr sz="1600"/>
            </a:lvl4pPr>
            <a:lvl5pPr lvl="4" algn="ctr">
              <a:lnSpc>
                <a:spcPct val="100000"/>
              </a:lnSpc>
              <a:spcBef>
                <a:spcPts val="2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76" name="Google Shape;76;p8"/>
          <p:cNvGrpSpPr/>
          <p:nvPr/>
        </p:nvGrpSpPr>
        <p:grpSpPr>
          <a:xfrm>
            <a:off x="10910889" y="5668963"/>
            <a:ext cx="1281112" cy="1188607"/>
            <a:chOff x="10910889" y="5668963"/>
            <a:chExt cx="1281112" cy="1188607"/>
          </a:xfrm>
        </p:grpSpPr>
        <p:sp>
          <p:nvSpPr>
            <p:cNvPr id="77" name="Google Shape;77;p8"/>
            <p:cNvSpPr/>
            <p:nvPr/>
          </p:nvSpPr>
          <p:spPr>
            <a:xfrm>
              <a:off x="10910889" y="5668963"/>
              <a:ext cx="1281112" cy="118860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78" name="Google Shape;78;p8"/>
            <p:cNvPicPr preferRelativeResize="0"/>
            <p:nvPr/>
          </p:nvPicPr>
          <p:blipFill rotWithShape="1">
            <a:blip r:embed="rId2">
              <a:alphaModFix/>
            </a:blip>
            <a:srcRect/>
            <a:stretch/>
          </p:blipFill>
          <p:spPr>
            <a:xfrm>
              <a:off x="11031530" y="5870605"/>
              <a:ext cx="1052520" cy="684973"/>
            </a:xfrm>
            <a:prstGeom prst="rect">
              <a:avLst/>
            </a:prstGeom>
            <a:noFill/>
            <a:ln>
              <a:noFill/>
            </a:ln>
          </p:spPr>
        </p:pic>
      </p:grpSp>
      <p:sp>
        <p:nvSpPr>
          <p:cNvPr id="79" name="Google Shape;79;p8"/>
          <p:cNvSpPr txBox="1">
            <a:spLocks noGrp="1"/>
          </p:cNvSpPr>
          <p:nvPr>
            <p:ph type="body" idx="2"/>
          </p:nvPr>
        </p:nvSpPr>
        <p:spPr>
          <a:xfrm>
            <a:off x="669924" y="2551176"/>
            <a:ext cx="10241280" cy="603504"/>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000"/>
              </a:spcBef>
              <a:spcAft>
                <a:spcPts val="0"/>
              </a:spcAft>
              <a:buClr>
                <a:schemeClr val="dk1"/>
              </a:buClr>
              <a:buSzPts val="1800"/>
              <a:buFont typeface="Arial"/>
              <a:buNone/>
              <a:defRPr sz="1800" b="1">
                <a:latin typeface="Century Gothic"/>
                <a:ea typeface="Century Gothic"/>
                <a:cs typeface="Century Gothic"/>
                <a:sym typeface="Century Gothic"/>
              </a:defRPr>
            </a:lvl1pPr>
            <a:lvl2pPr marL="914400" lvl="1" indent="-228600" algn="l">
              <a:lnSpc>
                <a:spcPct val="100000"/>
              </a:lnSpc>
              <a:spcBef>
                <a:spcPts val="2600"/>
              </a:spcBef>
              <a:spcAft>
                <a:spcPts val="0"/>
              </a:spcAft>
              <a:buClr>
                <a:schemeClr val="dk1"/>
              </a:buClr>
              <a:buSzPts val="2000"/>
              <a:buNone/>
              <a:defRPr sz="2000" b="1"/>
            </a:lvl2pPr>
            <a:lvl3pPr marL="1371600" lvl="2" indent="-228600" algn="l">
              <a:lnSpc>
                <a:spcPct val="100000"/>
              </a:lnSpc>
              <a:spcBef>
                <a:spcPts val="1200"/>
              </a:spcBef>
              <a:spcAft>
                <a:spcPts val="0"/>
              </a:spcAft>
              <a:buClr>
                <a:schemeClr val="dk1"/>
              </a:buClr>
              <a:buSzPts val="1800"/>
              <a:buNone/>
              <a:defRPr sz="1800" b="1"/>
            </a:lvl3pPr>
            <a:lvl4pPr marL="1828800" lvl="3" indent="-228600" algn="l">
              <a:lnSpc>
                <a:spcPct val="100000"/>
              </a:lnSpc>
              <a:spcBef>
                <a:spcPts val="600"/>
              </a:spcBef>
              <a:spcAft>
                <a:spcPts val="0"/>
              </a:spcAft>
              <a:buClr>
                <a:schemeClr val="dk1"/>
              </a:buClr>
              <a:buSzPts val="1600"/>
              <a:buNone/>
              <a:defRPr sz="1600" b="1"/>
            </a:lvl4pPr>
            <a:lvl5pPr marL="2286000" lvl="4" indent="-228600" algn="l">
              <a:lnSpc>
                <a:spcPct val="100000"/>
              </a:lnSpc>
              <a:spcBef>
                <a:spcPts val="2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0" name="Google Shape;80;p8"/>
          <p:cNvSpPr/>
          <p:nvPr/>
        </p:nvSpPr>
        <p:spPr>
          <a:xfrm>
            <a:off x="1018903" y="6283234"/>
            <a:ext cx="1449977" cy="22206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1" name="Google Shape;81;p8"/>
          <p:cNvPicPr preferRelativeResize="0"/>
          <p:nvPr/>
        </p:nvPicPr>
        <p:blipFill rotWithShape="1">
          <a:blip r:embed="rId3">
            <a:alphaModFix/>
          </a:blip>
          <a:srcRect/>
          <a:stretch/>
        </p:blipFill>
        <p:spPr>
          <a:xfrm>
            <a:off x="9895291" y="5869782"/>
            <a:ext cx="1022955" cy="690070"/>
          </a:xfrm>
          <a:prstGeom prst="rect">
            <a:avLst/>
          </a:prstGeom>
          <a:noFill/>
          <a:ln>
            <a:noFill/>
          </a:ln>
        </p:spPr>
      </p:pic>
    </p:spTree>
    <p:extLst>
      <p:ext uri="{BB962C8B-B14F-4D97-AF65-F5344CB8AC3E}">
        <p14:creationId xmlns:p14="http://schemas.microsoft.com/office/powerpoint/2010/main" val="2872232946"/>
      </p:ext>
    </p:extLst>
  </p:cSld>
  <p:clrMapOvr>
    <a:masterClrMapping/>
  </p:clrMapOvr>
  <p:extLst>
    <p:ext uri="{DCECCB84-F9BA-43D5-87BE-67443E8EF086}">
      <p15:sldGuideLst xmlns:p15="http://schemas.microsoft.com/office/powerpoint/2012/main">
        <p15:guide id="1" orient="horz" pos="2112">
          <p15:clr>
            <a:srgbClr val="FBAE40"/>
          </p15:clr>
        </p15:guide>
        <p15:guide id="2" orient="horz" pos="177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Page-Red">
  <p:cSld name="Title Page-Red">
    <p:bg>
      <p:bgPr>
        <a:solidFill>
          <a:schemeClr val="accent3"/>
        </a:solidFill>
        <a:effectLst/>
      </p:bgPr>
    </p:bg>
    <p:spTree>
      <p:nvGrpSpPr>
        <p:cNvPr id="1" name="Shape 82"/>
        <p:cNvGrpSpPr/>
        <p:nvPr/>
      </p:nvGrpSpPr>
      <p:grpSpPr>
        <a:xfrm>
          <a:off x="0" y="0"/>
          <a:ext cx="0" cy="0"/>
          <a:chOff x="0" y="0"/>
          <a:chExt cx="0" cy="0"/>
        </a:xfrm>
      </p:grpSpPr>
      <p:sp>
        <p:nvSpPr>
          <p:cNvPr id="83" name="Google Shape;83;p9"/>
          <p:cNvSpPr txBox="1">
            <a:spLocks noGrp="1"/>
          </p:cNvSpPr>
          <p:nvPr>
            <p:ph type="ctrTitle"/>
          </p:nvPr>
        </p:nvSpPr>
        <p:spPr>
          <a:xfrm>
            <a:off x="669925" y="862359"/>
            <a:ext cx="10240964" cy="16557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3"/>
              </a:buClr>
              <a:buSzPts val="4800"/>
              <a:buFont typeface="Century Gothic"/>
              <a:buNone/>
              <a:defRPr sz="48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9"/>
          <p:cNvSpPr txBox="1">
            <a:spLocks noGrp="1"/>
          </p:cNvSpPr>
          <p:nvPr>
            <p:ph type="subTitle" idx="1"/>
          </p:nvPr>
        </p:nvSpPr>
        <p:spPr>
          <a:xfrm>
            <a:off x="669925" y="3145536"/>
            <a:ext cx="4572000" cy="64008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1350"/>
              <a:buFont typeface="Arial"/>
              <a:buNone/>
              <a:defRPr sz="1350" b="0">
                <a:solidFill>
                  <a:schemeClr val="dk1"/>
                </a:solidFill>
                <a:latin typeface="Calibri"/>
                <a:ea typeface="Calibri"/>
                <a:cs typeface="Calibri"/>
                <a:sym typeface="Calibri"/>
              </a:defRPr>
            </a:lvl1pPr>
            <a:lvl2pPr lvl="1" algn="ctr">
              <a:lnSpc>
                <a:spcPct val="100000"/>
              </a:lnSpc>
              <a:spcBef>
                <a:spcPts val="2600"/>
              </a:spcBef>
              <a:spcAft>
                <a:spcPts val="0"/>
              </a:spcAft>
              <a:buClr>
                <a:schemeClr val="dk1"/>
              </a:buClr>
              <a:buSzPts val="2000"/>
              <a:buNone/>
              <a:defRPr sz="2000"/>
            </a:lvl2pPr>
            <a:lvl3pPr lvl="2" algn="ctr">
              <a:lnSpc>
                <a:spcPct val="100000"/>
              </a:lnSpc>
              <a:spcBef>
                <a:spcPts val="1200"/>
              </a:spcBef>
              <a:spcAft>
                <a:spcPts val="0"/>
              </a:spcAft>
              <a:buClr>
                <a:schemeClr val="dk1"/>
              </a:buClr>
              <a:buSzPts val="1800"/>
              <a:buNone/>
              <a:defRPr sz="1800"/>
            </a:lvl3pPr>
            <a:lvl4pPr lvl="3" algn="ctr">
              <a:lnSpc>
                <a:spcPct val="100000"/>
              </a:lnSpc>
              <a:spcBef>
                <a:spcPts val="600"/>
              </a:spcBef>
              <a:spcAft>
                <a:spcPts val="0"/>
              </a:spcAft>
              <a:buClr>
                <a:schemeClr val="dk1"/>
              </a:buClr>
              <a:buSzPts val="1600"/>
              <a:buNone/>
              <a:defRPr sz="1600"/>
            </a:lvl4pPr>
            <a:lvl5pPr lvl="4" algn="ctr">
              <a:lnSpc>
                <a:spcPct val="100000"/>
              </a:lnSpc>
              <a:spcBef>
                <a:spcPts val="2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85" name="Google Shape;85;p9"/>
          <p:cNvGrpSpPr/>
          <p:nvPr/>
        </p:nvGrpSpPr>
        <p:grpSpPr>
          <a:xfrm>
            <a:off x="10910889" y="5668963"/>
            <a:ext cx="1281112" cy="1188607"/>
            <a:chOff x="10910889" y="5668963"/>
            <a:chExt cx="1281112" cy="1188607"/>
          </a:xfrm>
        </p:grpSpPr>
        <p:sp>
          <p:nvSpPr>
            <p:cNvPr id="86" name="Google Shape;86;p9"/>
            <p:cNvSpPr/>
            <p:nvPr/>
          </p:nvSpPr>
          <p:spPr>
            <a:xfrm>
              <a:off x="10910889" y="5668963"/>
              <a:ext cx="1281112" cy="1188607"/>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87" name="Google Shape;87;p9"/>
            <p:cNvPicPr preferRelativeResize="0"/>
            <p:nvPr/>
          </p:nvPicPr>
          <p:blipFill rotWithShape="1">
            <a:blip r:embed="rId2">
              <a:alphaModFix/>
            </a:blip>
            <a:srcRect/>
            <a:stretch/>
          </p:blipFill>
          <p:spPr>
            <a:xfrm>
              <a:off x="11031530" y="5870605"/>
              <a:ext cx="1052520" cy="684973"/>
            </a:xfrm>
            <a:prstGeom prst="rect">
              <a:avLst/>
            </a:prstGeom>
            <a:noFill/>
            <a:ln>
              <a:noFill/>
            </a:ln>
          </p:spPr>
        </p:pic>
      </p:grpSp>
      <p:sp>
        <p:nvSpPr>
          <p:cNvPr id="88" name="Google Shape;88;p9"/>
          <p:cNvSpPr txBox="1">
            <a:spLocks noGrp="1"/>
          </p:cNvSpPr>
          <p:nvPr>
            <p:ph type="body" idx="2"/>
          </p:nvPr>
        </p:nvSpPr>
        <p:spPr>
          <a:xfrm>
            <a:off x="669924" y="2551176"/>
            <a:ext cx="10241280" cy="603504"/>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000"/>
              </a:spcBef>
              <a:spcAft>
                <a:spcPts val="0"/>
              </a:spcAft>
              <a:buClr>
                <a:schemeClr val="dk1"/>
              </a:buClr>
              <a:buSzPts val="1800"/>
              <a:buFont typeface="Arial"/>
              <a:buNone/>
              <a:defRPr sz="1800" b="1">
                <a:latin typeface="Century Gothic"/>
                <a:ea typeface="Century Gothic"/>
                <a:cs typeface="Century Gothic"/>
                <a:sym typeface="Century Gothic"/>
              </a:defRPr>
            </a:lvl1pPr>
            <a:lvl2pPr marL="914400" lvl="1" indent="-228600" algn="l">
              <a:lnSpc>
                <a:spcPct val="100000"/>
              </a:lnSpc>
              <a:spcBef>
                <a:spcPts val="2600"/>
              </a:spcBef>
              <a:spcAft>
                <a:spcPts val="0"/>
              </a:spcAft>
              <a:buClr>
                <a:schemeClr val="dk1"/>
              </a:buClr>
              <a:buSzPts val="2000"/>
              <a:buNone/>
              <a:defRPr sz="2000" b="1"/>
            </a:lvl2pPr>
            <a:lvl3pPr marL="1371600" lvl="2" indent="-228600" algn="l">
              <a:lnSpc>
                <a:spcPct val="100000"/>
              </a:lnSpc>
              <a:spcBef>
                <a:spcPts val="1200"/>
              </a:spcBef>
              <a:spcAft>
                <a:spcPts val="0"/>
              </a:spcAft>
              <a:buClr>
                <a:schemeClr val="dk1"/>
              </a:buClr>
              <a:buSzPts val="1800"/>
              <a:buNone/>
              <a:defRPr sz="1800" b="1"/>
            </a:lvl3pPr>
            <a:lvl4pPr marL="1828800" lvl="3" indent="-228600" algn="l">
              <a:lnSpc>
                <a:spcPct val="100000"/>
              </a:lnSpc>
              <a:spcBef>
                <a:spcPts val="600"/>
              </a:spcBef>
              <a:spcAft>
                <a:spcPts val="0"/>
              </a:spcAft>
              <a:buClr>
                <a:schemeClr val="dk1"/>
              </a:buClr>
              <a:buSzPts val="1600"/>
              <a:buNone/>
              <a:defRPr sz="1600" b="1"/>
            </a:lvl4pPr>
            <a:lvl5pPr marL="2286000" lvl="4" indent="-228600" algn="l">
              <a:lnSpc>
                <a:spcPct val="100000"/>
              </a:lnSpc>
              <a:spcBef>
                <a:spcPts val="2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9" name="Google Shape;89;p9"/>
          <p:cNvSpPr/>
          <p:nvPr/>
        </p:nvSpPr>
        <p:spPr>
          <a:xfrm>
            <a:off x="1018903" y="6283234"/>
            <a:ext cx="1449977" cy="22206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0" name="Google Shape;90;p9"/>
          <p:cNvPicPr preferRelativeResize="0"/>
          <p:nvPr/>
        </p:nvPicPr>
        <p:blipFill rotWithShape="1">
          <a:blip r:embed="rId3">
            <a:alphaModFix/>
          </a:blip>
          <a:srcRect/>
          <a:stretch/>
        </p:blipFill>
        <p:spPr>
          <a:xfrm>
            <a:off x="9895291" y="5868591"/>
            <a:ext cx="1022956" cy="690071"/>
          </a:xfrm>
          <a:prstGeom prst="rect">
            <a:avLst/>
          </a:prstGeom>
          <a:noFill/>
          <a:ln>
            <a:noFill/>
          </a:ln>
        </p:spPr>
      </p:pic>
    </p:spTree>
    <p:extLst>
      <p:ext uri="{BB962C8B-B14F-4D97-AF65-F5344CB8AC3E}">
        <p14:creationId xmlns:p14="http://schemas.microsoft.com/office/powerpoint/2010/main" val="784007509"/>
      </p:ext>
    </p:extLst>
  </p:cSld>
  <p:clrMapOvr>
    <a:masterClrMapping/>
  </p:clrMapOvr>
  <p:extLst>
    <p:ext uri="{DCECCB84-F9BA-43D5-87BE-67443E8EF086}">
      <p15:sldGuideLst xmlns:p15="http://schemas.microsoft.com/office/powerpoint/2012/main">
        <p15:guide id="1" orient="horz" pos="2112">
          <p15:clr>
            <a:srgbClr val="FBAE40"/>
          </p15:clr>
        </p15:guide>
        <p15:guide id="2" orient="horz" pos="177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Page-Green">
  <p:cSld name="Title Page-Green">
    <p:bg>
      <p:bgPr>
        <a:solidFill>
          <a:schemeClr val="accent4"/>
        </a:solidFill>
        <a:effectLst/>
      </p:bgPr>
    </p:bg>
    <p:spTree>
      <p:nvGrpSpPr>
        <p:cNvPr id="1" name="Shape 91"/>
        <p:cNvGrpSpPr/>
        <p:nvPr/>
      </p:nvGrpSpPr>
      <p:grpSpPr>
        <a:xfrm>
          <a:off x="0" y="0"/>
          <a:ext cx="0" cy="0"/>
          <a:chOff x="0" y="0"/>
          <a:chExt cx="0" cy="0"/>
        </a:xfrm>
      </p:grpSpPr>
      <p:sp>
        <p:nvSpPr>
          <p:cNvPr id="92" name="Google Shape;92;p10"/>
          <p:cNvSpPr txBox="1">
            <a:spLocks noGrp="1"/>
          </p:cNvSpPr>
          <p:nvPr>
            <p:ph type="ctrTitle"/>
          </p:nvPr>
        </p:nvSpPr>
        <p:spPr>
          <a:xfrm>
            <a:off x="669925" y="862359"/>
            <a:ext cx="10240964" cy="16557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6"/>
              </a:buClr>
              <a:buSzPts val="4800"/>
              <a:buFont typeface="Century Gothic"/>
              <a:buNone/>
              <a:defRPr sz="4800">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0"/>
          <p:cNvSpPr txBox="1">
            <a:spLocks noGrp="1"/>
          </p:cNvSpPr>
          <p:nvPr>
            <p:ph type="subTitle" idx="1"/>
          </p:nvPr>
        </p:nvSpPr>
        <p:spPr>
          <a:xfrm>
            <a:off x="669925" y="3145536"/>
            <a:ext cx="4572000" cy="64008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1350"/>
              <a:buFont typeface="Arial"/>
              <a:buNone/>
              <a:defRPr sz="1350" b="0">
                <a:solidFill>
                  <a:schemeClr val="dk1"/>
                </a:solidFill>
                <a:latin typeface="Calibri"/>
                <a:ea typeface="Calibri"/>
                <a:cs typeface="Calibri"/>
                <a:sym typeface="Calibri"/>
              </a:defRPr>
            </a:lvl1pPr>
            <a:lvl2pPr lvl="1" algn="ctr">
              <a:lnSpc>
                <a:spcPct val="100000"/>
              </a:lnSpc>
              <a:spcBef>
                <a:spcPts val="2600"/>
              </a:spcBef>
              <a:spcAft>
                <a:spcPts val="0"/>
              </a:spcAft>
              <a:buClr>
                <a:schemeClr val="dk1"/>
              </a:buClr>
              <a:buSzPts val="2000"/>
              <a:buNone/>
              <a:defRPr sz="2000"/>
            </a:lvl2pPr>
            <a:lvl3pPr lvl="2" algn="ctr">
              <a:lnSpc>
                <a:spcPct val="100000"/>
              </a:lnSpc>
              <a:spcBef>
                <a:spcPts val="1200"/>
              </a:spcBef>
              <a:spcAft>
                <a:spcPts val="0"/>
              </a:spcAft>
              <a:buClr>
                <a:schemeClr val="dk1"/>
              </a:buClr>
              <a:buSzPts val="1800"/>
              <a:buNone/>
              <a:defRPr sz="1800"/>
            </a:lvl3pPr>
            <a:lvl4pPr lvl="3" algn="ctr">
              <a:lnSpc>
                <a:spcPct val="100000"/>
              </a:lnSpc>
              <a:spcBef>
                <a:spcPts val="600"/>
              </a:spcBef>
              <a:spcAft>
                <a:spcPts val="0"/>
              </a:spcAft>
              <a:buClr>
                <a:schemeClr val="dk1"/>
              </a:buClr>
              <a:buSzPts val="1600"/>
              <a:buNone/>
              <a:defRPr sz="1600"/>
            </a:lvl4pPr>
            <a:lvl5pPr lvl="4" algn="ctr">
              <a:lnSpc>
                <a:spcPct val="100000"/>
              </a:lnSpc>
              <a:spcBef>
                <a:spcPts val="2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94" name="Google Shape;94;p10"/>
          <p:cNvGrpSpPr/>
          <p:nvPr/>
        </p:nvGrpSpPr>
        <p:grpSpPr>
          <a:xfrm>
            <a:off x="10910889" y="5668963"/>
            <a:ext cx="1281112" cy="1188607"/>
            <a:chOff x="10910889" y="5668963"/>
            <a:chExt cx="1281112" cy="1188607"/>
          </a:xfrm>
        </p:grpSpPr>
        <p:sp>
          <p:nvSpPr>
            <p:cNvPr id="95" name="Google Shape;95;p10"/>
            <p:cNvSpPr/>
            <p:nvPr/>
          </p:nvSpPr>
          <p:spPr>
            <a:xfrm>
              <a:off x="10910889" y="5668963"/>
              <a:ext cx="1281112" cy="1188607"/>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96" name="Google Shape;96;p10"/>
            <p:cNvPicPr preferRelativeResize="0"/>
            <p:nvPr/>
          </p:nvPicPr>
          <p:blipFill rotWithShape="1">
            <a:blip r:embed="rId2">
              <a:alphaModFix/>
            </a:blip>
            <a:srcRect/>
            <a:stretch/>
          </p:blipFill>
          <p:spPr>
            <a:xfrm>
              <a:off x="11031530" y="5870605"/>
              <a:ext cx="1052520" cy="684973"/>
            </a:xfrm>
            <a:prstGeom prst="rect">
              <a:avLst/>
            </a:prstGeom>
            <a:noFill/>
            <a:ln>
              <a:noFill/>
            </a:ln>
          </p:spPr>
        </p:pic>
      </p:grpSp>
      <p:sp>
        <p:nvSpPr>
          <p:cNvPr id="97" name="Google Shape;97;p10"/>
          <p:cNvSpPr txBox="1">
            <a:spLocks noGrp="1"/>
          </p:cNvSpPr>
          <p:nvPr>
            <p:ph type="body" idx="2"/>
          </p:nvPr>
        </p:nvSpPr>
        <p:spPr>
          <a:xfrm>
            <a:off x="669924" y="2551176"/>
            <a:ext cx="10241280" cy="603504"/>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000"/>
              </a:spcBef>
              <a:spcAft>
                <a:spcPts val="0"/>
              </a:spcAft>
              <a:buClr>
                <a:schemeClr val="dk1"/>
              </a:buClr>
              <a:buSzPts val="1800"/>
              <a:buFont typeface="Arial"/>
              <a:buNone/>
              <a:defRPr sz="1800" b="1">
                <a:latin typeface="Century Gothic"/>
                <a:ea typeface="Century Gothic"/>
                <a:cs typeface="Century Gothic"/>
                <a:sym typeface="Century Gothic"/>
              </a:defRPr>
            </a:lvl1pPr>
            <a:lvl2pPr marL="914400" lvl="1" indent="-228600" algn="l">
              <a:lnSpc>
                <a:spcPct val="100000"/>
              </a:lnSpc>
              <a:spcBef>
                <a:spcPts val="2600"/>
              </a:spcBef>
              <a:spcAft>
                <a:spcPts val="0"/>
              </a:spcAft>
              <a:buClr>
                <a:schemeClr val="dk1"/>
              </a:buClr>
              <a:buSzPts val="2000"/>
              <a:buNone/>
              <a:defRPr sz="2000" b="1"/>
            </a:lvl2pPr>
            <a:lvl3pPr marL="1371600" lvl="2" indent="-228600" algn="l">
              <a:lnSpc>
                <a:spcPct val="100000"/>
              </a:lnSpc>
              <a:spcBef>
                <a:spcPts val="1200"/>
              </a:spcBef>
              <a:spcAft>
                <a:spcPts val="0"/>
              </a:spcAft>
              <a:buClr>
                <a:schemeClr val="dk1"/>
              </a:buClr>
              <a:buSzPts val="1800"/>
              <a:buNone/>
              <a:defRPr sz="1800" b="1"/>
            </a:lvl3pPr>
            <a:lvl4pPr marL="1828800" lvl="3" indent="-228600" algn="l">
              <a:lnSpc>
                <a:spcPct val="100000"/>
              </a:lnSpc>
              <a:spcBef>
                <a:spcPts val="600"/>
              </a:spcBef>
              <a:spcAft>
                <a:spcPts val="0"/>
              </a:spcAft>
              <a:buClr>
                <a:schemeClr val="dk1"/>
              </a:buClr>
              <a:buSzPts val="1600"/>
              <a:buNone/>
              <a:defRPr sz="1600" b="1"/>
            </a:lvl4pPr>
            <a:lvl5pPr marL="2286000" lvl="4" indent="-228600" algn="l">
              <a:lnSpc>
                <a:spcPct val="100000"/>
              </a:lnSpc>
              <a:spcBef>
                <a:spcPts val="2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8" name="Google Shape;98;p10"/>
          <p:cNvSpPr/>
          <p:nvPr/>
        </p:nvSpPr>
        <p:spPr>
          <a:xfrm>
            <a:off x="1018903" y="6283234"/>
            <a:ext cx="1449977" cy="22206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9" name="Google Shape;99;p10"/>
          <p:cNvPicPr preferRelativeResize="0"/>
          <p:nvPr/>
        </p:nvPicPr>
        <p:blipFill rotWithShape="1">
          <a:blip r:embed="rId3">
            <a:alphaModFix/>
          </a:blip>
          <a:srcRect/>
          <a:stretch/>
        </p:blipFill>
        <p:spPr>
          <a:xfrm>
            <a:off x="9895291" y="5869782"/>
            <a:ext cx="1022955" cy="690069"/>
          </a:xfrm>
          <a:prstGeom prst="rect">
            <a:avLst/>
          </a:prstGeom>
          <a:noFill/>
          <a:ln>
            <a:noFill/>
          </a:ln>
        </p:spPr>
      </p:pic>
    </p:spTree>
    <p:extLst>
      <p:ext uri="{BB962C8B-B14F-4D97-AF65-F5344CB8AC3E}">
        <p14:creationId xmlns:p14="http://schemas.microsoft.com/office/powerpoint/2010/main" val="746677447"/>
      </p:ext>
    </p:extLst>
  </p:cSld>
  <p:clrMapOvr>
    <a:masterClrMapping/>
  </p:clrMapOvr>
  <p:extLst>
    <p:ext uri="{DCECCB84-F9BA-43D5-87BE-67443E8EF086}">
      <p15:sldGuideLst xmlns:p15="http://schemas.microsoft.com/office/powerpoint/2012/main">
        <p15:guide id="1" orient="horz" pos="2112">
          <p15:clr>
            <a:srgbClr val="FBAE40"/>
          </p15:clr>
        </p15:guide>
        <p15:guide id="2" orient="horz" pos="177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ub Title &amp; Content-Red">
  <p:cSld name="Title Sub Title &amp; Content-Red">
    <p:bg>
      <p:bgPr>
        <a:solidFill>
          <a:schemeClr val="accent3"/>
        </a:solidFill>
        <a:effectLst/>
      </p:bgPr>
    </p:bg>
    <p:spTree>
      <p:nvGrpSpPr>
        <p:cNvPr id="1" name="Shape 146"/>
        <p:cNvGrpSpPr/>
        <p:nvPr/>
      </p:nvGrpSpPr>
      <p:grpSpPr>
        <a:xfrm>
          <a:off x="0" y="0"/>
          <a:ext cx="0" cy="0"/>
          <a:chOff x="0" y="0"/>
          <a:chExt cx="0" cy="0"/>
        </a:xfrm>
      </p:grpSpPr>
      <p:sp>
        <p:nvSpPr>
          <p:cNvPr id="147" name="Google Shape;147;p16"/>
          <p:cNvSpPr txBox="1">
            <a:spLocks noGrp="1"/>
          </p:cNvSpPr>
          <p:nvPr>
            <p:ph type="title"/>
          </p:nvPr>
        </p:nvSpPr>
        <p:spPr>
          <a:xfrm>
            <a:off x="666569" y="741789"/>
            <a:ext cx="6400800"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3"/>
              </a:buClr>
              <a:buSzPts val="4800"/>
              <a:buFont typeface="Century Gothic"/>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16"/>
          <p:cNvSpPr txBox="1">
            <a:spLocks noGrp="1"/>
          </p:cNvSpPr>
          <p:nvPr>
            <p:ph type="body" idx="1"/>
          </p:nvPr>
        </p:nvSpPr>
        <p:spPr>
          <a:xfrm>
            <a:off x="664808" y="2092694"/>
            <a:ext cx="6400800"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Clr>
                <a:schemeClr val="dk1"/>
              </a:buClr>
              <a:buSzPts val="1800"/>
              <a:buNone/>
              <a:defRPr sz="1800" b="1"/>
            </a:lvl1pPr>
            <a:lvl2pPr marL="914400" lvl="1" indent="-228600" algn="l">
              <a:lnSpc>
                <a:spcPct val="100000"/>
              </a:lnSpc>
              <a:spcBef>
                <a:spcPts val="2600"/>
              </a:spcBef>
              <a:spcAft>
                <a:spcPts val="0"/>
              </a:spcAft>
              <a:buClr>
                <a:schemeClr val="dk1"/>
              </a:buClr>
              <a:buSzPts val="2000"/>
              <a:buNone/>
              <a:defRPr sz="2000" b="1"/>
            </a:lvl2pPr>
            <a:lvl3pPr marL="1371600" lvl="2" indent="-228600" algn="l">
              <a:lnSpc>
                <a:spcPct val="100000"/>
              </a:lnSpc>
              <a:spcBef>
                <a:spcPts val="1200"/>
              </a:spcBef>
              <a:spcAft>
                <a:spcPts val="0"/>
              </a:spcAft>
              <a:buClr>
                <a:schemeClr val="dk1"/>
              </a:buClr>
              <a:buSzPts val="1800"/>
              <a:buNone/>
              <a:defRPr sz="1800" b="1"/>
            </a:lvl3pPr>
            <a:lvl4pPr marL="1828800" lvl="3" indent="-228600" algn="l">
              <a:lnSpc>
                <a:spcPct val="100000"/>
              </a:lnSpc>
              <a:spcBef>
                <a:spcPts val="600"/>
              </a:spcBef>
              <a:spcAft>
                <a:spcPts val="0"/>
              </a:spcAft>
              <a:buClr>
                <a:schemeClr val="dk1"/>
              </a:buClr>
              <a:buSzPts val="1600"/>
              <a:buNone/>
              <a:defRPr sz="1600" b="1"/>
            </a:lvl4pPr>
            <a:lvl5pPr marL="2286000" lvl="4" indent="-228600" algn="l">
              <a:lnSpc>
                <a:spcPct val="100000"/>
              </a:lnSpc>
              <a:spcBef>
                <a:spcPts val="2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9" name="Google Shape;149;p16"/>
          <p:cNvSpPr txBox="1">
            <a:spLocks noGrp="1"/>
          </p:cNvSpPr>
          <p:nvPr>
            <p:ph type="body" idx="2"/>
          </p:nvPr>
        </p:nvSpPr>
        <p:spPr>
          <a:xfrm>
            <a:off x="667512" y="2933273"/>
            <a:ext cx="6400800" cy="2735689"/>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1000"/>
              </a:spcBef>
              <a:spcAft>
                <a:spcPts val="0"/>
              </a:spcAft>
              <a:buClr>
                <a:schemeClr val="dk1"/>
              </a:buClr>
              <a:buSzPts val="1400"/>
              <a:buNone/>
              <a:defRPr sz="1400" b="0">
                <a:latin typeface="Calibri"/>
                <a:ea typeface="Calibri"/>
                <a:cs typeface="Calibri"/>
                <a:sym typeface="Calibri"/>
              </a:defRPr>
            </a:lvl1pPr>
            <a:lvl2pPr marL="914400" lvl="1" indent="-228600" algn="l">
              <a:lnSpc>
                <a:spcPct val="100000"/>
              </a:lnSpc>
              <a:spcBef>
                <a:spcPts val="600"/>
              </a:spcBef>
              <a:spcAft>
                <a:spcPts val="0"/>
              </a:spcAft>
              <a:buClr>
                <a:schemeClr val="dk1"/>
              </a:buClr>
              <a:buSzPts val="1200"/>
              <a:buNone/>
              <a:defRPr sz="1200">
                <a:latin typeface="Calibri"/>
                <a:ea typeface="Calibri"/>
                <a:cs typeface="Calibri"/>
                <a:sym typeface="Calibri"/>
              </a:defRPr>
            </a:lvl2pPr>
            <a:lvl3pPr marL="1371600" lvl="2" indent="-304800" algn="l">
              <a:lnSpc>
                <a:spcPct val="100000"/>
              </a:lnSpc>
              <a:spcBef>
                <a:spcPts val="600"/>
              </a:spcBef>
              <a:spcAft>
                <a:spcPts val="0"/>
              </a:spcAft>
              <a:buClr>
                <a:schemeClr val="dk1"/>
              </a:buClr>
              <a:buSzPts val="1200"/>
              <a:buChar char="•"/>
              <a:defRPr sz="1200">
                <a:latin typeface="Calibri"/>
                <a:ea typeface="Calibri"/>
                <a:cs typeface="Calibri"/>
                <a:sym typeface="Calibri"/>
              </a:defRPr>
            </a:lvl3pPr>
            <a:lvl4pPr marL="1828800" lvl="3" indent="-304800" algn="l">
              <a:lnSpc>
                <a:spcPct val="100000"/>
              </a:lnSpc>
              <a:spcBef>
                <a:spcPts val="600"/>
              </a:spcBef>
              <a:spcAft>
                <a:spcPts val="0"/>
              </a:spcAft>
              <a:buClr>
                <a:schemeClr val="dk1"/>
              </a:buClr>
              <a:buSzPts val="1200"/>
              <a:buChar char="‒"/>
              <a:defRPr sz="1200">
                <a:latin typeface="Calibri"/>
                <a:ea typeface="Calibri"/>
                <a:cs typeface="Calibri"/>
                <a:sym typeface="Calibri"/>
              </a:defRPr>
            </a:lvl4pPr>
            <a:lvl5pPr marL="2286000" lvl="4" indent="-304800" algn="l">
              <a:lnSpc>
                <a:spcPct val="100000"/>
              </a:lnSpc>
              <a:spcBef>
                <a:spcPts val="600"/>
              </a:spcBef>
              <a:spcAft>
                <a:spcPts val="0"/>
              </a:spcAft>
              <a:buClr>
                <a:schemeClr val="dk1"/>
              </a:buClr>
              <a:buSzPts val="1200"/>
              <a:buChar char="•"/>
              <a:defRPr sz="12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0" name="Google Shape;150;p16"/>
          <p:cNvPicPr preferRelativeResize="0"/>
          <p:nvPr/>
        </p:nvPicPr>
        <p:blipFill rotWithShape="1">
          <a:blip r:embed="rId2">
            <a:alphaModFix/>
          </a:blip>
          <a:srcRect/>
          <a:stretch/>
        </p:blipFill>
        <p:spPr>
          <a:xfrm>
            <a:off x="9895291" y="5868591"/>
            <a:ext cx="1022956" cy="690071"/>
          </a:xfrm>
          <a:prstGeom prst="rect">
            <a:avLst/>
          </a:prstGeom>
          <a:noFill/>
          <a:ln>
            <a:noFill/>
          </a:ln>
        </p:spPr>
      </p:pic>
      <p:grpSp>
        <p:nvGrpSpPr>
          <p:cNvPr id="151" name="Google Shape;151;p16"/>
          <p:cNvGrpSpPr/>
          <p:nvPr/>
        </p:nvGrpSpPr>
        <p:grpSpPr>
          <a:xfrm>
            <a:off x="10910889" y="5668963"/>
            <a:ext cx="1281112" cy="1188607"/>
            <a:chOff x="10910889" y="5668963"/>
            <a:chExt cx="1281112" cy="1188607"/>
          </a:xfrm>
        </p:grpSpPr>
        <p:sp>
          <p:nvSpPr>
            <p:cNvPr id="152" name="Google Shape;152;p16"/>
            <p:cNvSpPr/>
            <p:nvPr/>
          </p:nvSpPr>
          <p:spPr>
            <a:xfrm>
              <a:off x="10910889" y="5668963"/>
              <a:ext cx="1281112" cy="1188607"/>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53" name="Google Shape;153;p16"/>
            <p:cNvPicPr preferRelativeResize="0"/>
            <p:nvPr/>
          </p:nvPicPr>
          <p:blipFill rotWithShape="1">
            <a:blip r:embed="rId3">
              <a:alphaModFix/>
            </a:blip>
            <a:srcRect/>
            <a:stretch/>
          </p:blipFill>
          <p:spPr>
            <a:xfrm>
              <a:off x="11031530" y="5870605"/>
              <a:ext cx="1052520" cy="684973"/>
            </a:xfrm>
            <a:prstGeom prst="rect">
              <a:avLst/>
            </a:prstGeom>
            <a:noFill/>
            <a:ln>
              <a:noFill/>
            </a:ln>
          </p:spPr>
        </p:pic>
      </p:grpSp>
      <p:sp>
        <p:nvSpPr>
          <p:cNvPr id="154" name="Google Shape;154;p16"/>
          <p:cNvSpPr txBox="1">
            <a:spLocks noGrp="1"/>
          </p:cNvSpPr>
          <p:nvPr>
            <p:ph type="ftr" idx="11"/>
          </p:nvPr>
        </p:nvSpPr>
        <p:spPr>
          <a:xfrm>
            <a:off x="2705828" y="6192041"/>
            <a:ext cx="671122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16"/>
          <p:cNvSpPr txBox="1">
            <a:spLocks noGrp="1"/>
          </p:cNvSpPr>
          <p:nvPr>
            <p:ph type="sldNum" idx="12"/>
          </p:nvPr>
        </p:nvSpPr>
        <p:spPr>
          <a:xfrm>
            <a:off x="321469" y="6192041"/>
            <a:ext cx="61626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b="0" i="0" u="none" strike="noStrike" cap="none">
                <a:solidFill>
                  <a:srgbClr val="231F20"/>
                </a:solidFill>
                <a:latin typeface="Calibri"/>
                <a:ea typeface="Calibri"/>
                <a:cs typeface="Calibri"/>
                <a:sym typeface="Calibri"/>
              </a:defRPr>
            </a:lvl1pPr>
            <a:lvl2pPr marL="0" lvl="1" indent="0" algn="r">
              <a:spcBef>
                <a:spcPts val="0"/>
              </a:spcBef>
              <a:buNone/>
              <a:defRPr sz="1050" b="0" i="0" u="none" strike="noStrike" cap="none">
                <a:solidFill>
                  <a:srgbClr val="231F20"/>
                </a:solidFill>
                <a:latin typeface="Calibri"/>
                <a:ea typeface="Calibri"/>
                <a:cs typeface="Calibri"/>
                <a:sym typeface="Calibri"/>
              </a:defRPr>
            </a:lvl2pPr>
            <a:lvl3pPr marL="0" lvl="2" indent="0" algn="r">
              <a:spcBef>
                <a:spcPts val="0"/>
              </a:spcBef>
              <a:buNone/>
              <a:defRPr sz="1050" b="0" i="0" u="none" strike="noStrike" cap="none">
                <a:solidFill>
                  <a:srgbClr val="231F20"/>
                </a:solidFill>
                <a:latin typeface="Calibri"/>
                <a:ea typeface="Calibri"/>
                <a:cs typeface="Calibri"/>
                <a:sym typeface="Calibri"/>
              </a:defRPr>
            </a:lvl3pPr>
            <a:lvl4pPr marL="0" lvl="3" indent="0" algn="r">
              <a:spcBef>
                <a:spcPts val="0"/>
              </a:spcBef>
              <a:buNone/>
              <a:defRPr sz="1050" b="0" i="0" u="none" strike="noStrike" cap="none">
                <a:solidFill>
                  <a:srgbClr val="231F20"/>
                </a:solidFill>
                <a:latin typeface="Calibri"/>
                <a:ea typeface="Calibri"/>
                <a:cs typeface="Calibri"/>
                <a:sym typeface="Calibri"/>
              </a:defRPr>
            </a:lvl4pPr>
            <a:lvl5pPr marL="0" lvl="4" indent="0" algn="r">
              <a:spcBef>
                <a:spcPts val="0"/>
              </a:spcBef>
              <a:buNone/>
              <a:defRPr sz="1050" b="0" i="0" u="none" strike="noStrike" cap="none">
                <a:solidFill>
                  <a:srgbClr val="231F20"/>
                </a:solidFill>
                <a:latin typeface="Calibri"/>
                <a:ea typeface="Calibri"/>
                <a:cs typeface="Calibri"/>
                <a:sym typeface="Calibri"/>
              </a:defRPr>
            </a:lvl5pPr>
            <a:lvl6pPr marL="0" lvl="5" indent="0" algn="r">
              <a:spcBef>
                <a:spcPts val="0"/>
              </a:spcBef>
              <a:buNone/>
              <a:defRPr sz="1050" b="0" i="0" u="none" strike="noStrike" cap="none">
                <a:solidFill>
                  <a:srgbClr val="231F20"/>
                </a:solidFill>
                <a:latin typeface="Calibri"/>
                <a:ea typeface="Calibri"/>
                <a:cs typeface="Calibri"/>
                <a:sym typeface="Calibri"/>
              </a:defRPr>
            </a:lvl6pPr>
            <a:lvl7pPr marL="0" lvl="6" indent="0" algn="r">
              <a:spcBef>
                <a:spcPts val="0"/>
              </a:spcBef>
              <a:buNone/>
              <a:defRPr sz="1050" b="0" i="0" u="none" strike="noStrike" cap="none">
                <a:solidFill>
                  <a:srgbClr val="231F20"/>
                </a:solidFill>
                <a:latin typeface="Calibri"/>
                <a:ea typeface="Calibri"/>
                <a:cs typeface="Calibri"/>
                <a:sym typeface="Calibri"/>
              </a:defRPr>
            </a:lvl7pPr>
            <a:lvl8pPr marL="0" lvl="7" indent="0" algn="r">
              <a:spcBef>
                <a:spcPts val="0"/>
              </a:spcBef>
              <a:buNone/>
              <a:defRPr sz="1050" b="0" i="0" u="none" strike="noStrike" cap="none">
                <a:solidFill>
                  <a:srgbClr val="231F20"/>
                </a:solidFill>
                <a:latin typeface="Calibri"/>
                <a:ea typeface="Calibri"/>
                <a:cs typeface="Calibri"/>
                <a:sym typeface="Calibri"/>
              </a:defRPr>
            </a:lvl8pPr>
            <a:lvl9pPr marL="0" lvl="8" indent="0" algn="r">
              <a:spcBef>
                <a:spcPts val="0"/>
              </a:spcBef>
              <a:buNone/>
              <a:defRPr sz="1050" b="0" i="0" u="none" strike="noStrike" cap="none">
                <a:solidFill>
                  <a:srgbClr val="231F2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500098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ivider-Teal">
  <p:cSld name="Divider-Teal">
    <p:bg>
      <p:bgPr>
        <a:solidFill>
          <a:schemeClr val="accent2"/>
        </a:solidFill>
        <a:effectLst/>
      </p:bgPr>
    </p:bg>
    <p:spTree>
      <p:nvGrpSpPr>
        <p:cNvPr id="1" name="Shape 174"/>
        <p:cNvGrpSpPr/>
        <p:nvPr/>
      </p:nvGrpSpPr>
      <p:grpSpPr>
        <a:xfrm>
          <a:off x="0" y="0"/>
          <a:ext cx="0" cy="0"/>
          <a:chOff x="0" y="0"/>
          <a:chExt cx="0" cy="0"/>
        </a:xfrm>
      </p:grpSpPr>
      <p:sp>
        <p:nvSpPr>
          <p:cNvPr id="175" name="Google Shape;175;p19"/>
          <p:cNvSpPr txBox="1">
            <a:spLocks noGrp="1"/>
          </p:cNvSpPr>
          <p:nvPr>
            <p:ph type="ctrTitle"/>
          </p:nvPr>
        </p:nvSpPr>
        <p:spPr>
          <a:xfrm>
            <a:off x="669925" y="1058863"/>
            <a:ext cx="10240964" cy="165576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5"/>
              </a:buClr>
              <a:buSzPts val="4800"/>
              <a:buFont typeface="Century Gothic"/>
              <a:buNone/>
              <a:defRPr sz="48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19"/>
          <p:cNvSpPr txBox="1">
            <a:spLocks noGrp="1"/>
          </p:cNvSpPr>
          <p:nvPr>
            <p:ph type="subTitle" idx="1"/>
          </p:nvPr>
        </p:nvSpPr>
        <p:spPr>
          <a:xfrm>
            <a:off x="669925" y="3139861"/>
            <a:ext cx="10240964" cy="1655762"/>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Clr>
                <a:schemeClr val="dk1"/>
              </a:buClr>
              <a:buSzPts val="1600"/>
              <a:buNone/>
              <a:defRPr sz="1600"/>
            </a:lvl1pPr>
            <a:lvl2pPr lvl="1" algn="ctr">
              <a:lnSpc>
                <a:spcPct val="100000"/>
              </a:lnSpc>
              <a:spcBef>
                <a:spcPts val="2600"/>
              </a:spcBef>
              <a:spcAft>
                <a:spcPts val="0"/>
              </a:spcAft>
              <a:buClr>
                <a:schemeClr val="dk1"/>
              </a:buClr>
              <a:buSzPts val="2000"/>
              <a:buNone/>
              <a:defRPr sz="2000"/>
            </a:lvl2pPr>
            <a:lvl3pPr lvl="2" algn="ctr">
              <a:lnSpc>
                <a:spcPct val="100000"/>
              </a:lnSpc>
              <a:spcBef>
                <a:spcPts val="1200"/>
              </a:spcBef>
              <a:spcAft>
                <a:spcPts val="0"/>
              </a:spcAft>
              <a:buClr>
                <a:schemeClr val="dk1"/>
              </a:buClr>
              <a:buSzPts val="1800"/>
              <a:buNone/>
              <a:defRPr sz="1800"/>
            </a:lvl3pPr>
            <a:lvl4pPr lvl="3" algn="ctr">
              <a:lnSpc>
                <a:spcPct val="100000"/>
              </a:lnSpc>
              <a:spcBef>
                <a:spcPts val="600"/>
              </a:spcBef>
              <a:spcAft>
                <a:spcPts val="0"/>
              </a:spcAft>
              <a:buClr>
                <a:schemeClr val="dk1"/>
              </a:buClr>
              <a:buSzPts val="1600"/>
              <a:buNone/>
              <a:defRPr sz="1600"/>
            </a:lvl4pPr>
            <a:lvl5pPr lvl="4" algn="ctr">
              <a:lnSpc>
                <a:spcPct val="100000"/>
              </a:lnSpc>
              <a:spcBef>
                <a:spcPts val="2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7" name="Google Shape;177;p19"/>
          <p:cNvPicPr preferRelativeResize="0"/>
          <p:nvPr/>
        </p:nvPicPr>
        <p:blipFill rotWithShape="1">
          <a:blip r:embed="rId2">
            <a:alphaModFix/>
          </a:blip>
          <a:srcRect/>
          <a:stretch/>
        </p:blipFill>
        <p:spPr>
          <a:xfrm>
            <a:off x="9895291" y="5869782"/>
            <a:ext cx="1022955" cy="690070"/>
          </a:xfrm>
          <a:prstGeom prst="rect">
            <a:avLst/>
          </a:prstGeom>
          <a:noFill/>
          <a:ln>
            <a:noFill/>
          </a:ln>
        </p:spPr>
      </p:pic>
      <p:grpSp>
        <p:nvGrpSpPr>
          <p:cNvPr id="178" name="Google Shape;178;p19"/>
          <p:cNvGrpSpPr/>
          <p:nvPr/>
        </p:nvGrpSpPr>
        <p:grpSpPr>
          <a:xfrm>
            <a:off x="10910889" y="5668963"/>
            <a:ext cx="1281112" cy="1188607"/>
            <a:chOff x="10910889" y="5668963"/>
            <a:chExt cx="1281112" cy="1188607"/>
          </a:xfrm>
        </p:grpSpPr>
        <p:sp>
          <p:nvSpPr>
            <p:cNvPr id="179" name="Google Shape;179;p19"/>
            <p:cNvSpPr/>
            <p:nvPr/>
          </p:nvSpPr>
          <p:spPr>
            <a:xfrm>
              <a:off x="10910889" y="5668963"/>
              <a:ext cx="1281112" cy="118860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80" name="Google Shape;180;p19"/>
            <p:cNvPicPr preferRelativeResize="0"/>
            <p:nvPr/>
          </p:nvPicPr>
          <p:blipFill rotWithShape="1">
            <a:blip r:embed="rId3">
              <a:alphaModFix/>
            </a:blip>
            <a:srcRect/>
            <a:stretch/>
          </p:blipFill>
          <p:spPr>
            <a:xfrm>
              <a:off x="11031530" y="5870605"/>
              <a:ext cx="1052520" cy="684973"/>
            </a:xfrm>
            <a:prstGeom prst="rect">
              <a:avLst/>
            </a:prstGeom>
            <a:noFill/>
            <a:ln>
              <a:noFill/>
            </a:ln>
          </p:spPr>
        </p:pic>
      </p:grpSp>
      <p:sp>
        <p:nvSpPr>
          <p:cNvPr id="181" name="Google Shape;181;p19"/>
          <p:cNvSpPr/>
          <p:nvPr/>
        </p:nvSpPr>
        <p:spPr>
          <a:xfrm>
            <a:off x="1018903" y="6283234"/>
            <a:ext cx="1449977" cy="22206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9292347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Divider-Green">
  <p:cSld name="Divider-Green">
    <p:bg>
      <p:bgPr>
        <a:solidFill>
          <a:schemeClr val="accent4"/>
        </a:solidFill>
        <a:effectLst/>
      </p:bgPr>
    </p:bg>
    <p:spTree>
      <p:nvGrpSpPr>
        <p:cNvPr id="1" name="Shape 182"/>
        <p:cNvGrpSpPr/>
        <p:nvPr/>
      </p:nvGrpSpPr>
      <p:grpSpPr>
        <a:xfrm>
          <a:off x="0" y="0"/>
          <a:ext cx="0" cy="0"/>
          <a:chOff x="0" y="0"/>
          <a:chExt cx="0" cy="0"/>
        </a:xfrm>
      </p:grpSpPr>
      <p:sp>
        <p:nvSpPr>
          <p:cNvPr id="183" name="Google Shape;183;p20"/>
          <p:cNvSpPr txBox="1">
            <a:spLocks noGrp="1"/>
          </p:cNvSpPr>
          <p:nvPr>
            <p:ph type="ctrTitle"/>
          </p:nvPr>
        </p:nvSpPr>
        <p:spPr>
          <a:xfrm>
            <a:off x="669925" y="1058863"/>
            <a:ext cx="10240964" cy="165576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6"/>
              </a:buClr>
              <a:buSzPts val="4800"/>
              <a:buFont typeface="Century Gothic"/>
              <a:buNone/>
              <a:defRPr sz="4800">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4" name="Google Shape;184;p20"/>
          <p:cNvSpPr txBox="1">
            <a:spLocks noGrp="1"/>
          </p:cNvSpPr>
          <p:nvPr>
            <p:ph type="subTitle" idx="1"/>
          </p:nvPr>
        </p:nvSpPr>
        <p:spPr>
          <a:xfrm>
            <a:off x="669925" y="3139861"/>
            <a:ext cx="10240964" cy="1655762"/>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Clr>
                <a:schemeClr val="dk1"/>
              </a:buClr>
              <a:buSzPts val="1600"/>
              <a:buNone/>
              <a:defRPr sz="1600"/>
            </a:lvl1pPr>
            <a:lvl2pPr lvl="1" algn="ctr">
              <a:lnSpc>
                <a:spcPct val="100000"/>
              </a:lnSpc>
              <a:spcBef>
                <a:spcPts val="2600"/>
              </a:spcBef>
              <a:spcAft>
                <a:spcPts val="0"/>
              </a:spcAft>
              <a:buClr>
                <a:schemeClr val="dk1"/>
              </a:buClr>
              <a:buSzPts val="2000"/>
              <a:buNone/>
              <a:defRPr sz="2000"/>
            </a:lvl2pPr>
            <a:lvl3pPr lvl="2" algn="ctr">
              <a:lnSpc>
                <a:spcPct val="100000"/>
              </a:lnSpc>
              <a:spcBef>
                <a:spcPts val="1200"/>
              </a:spcBef>
              <a:spcAft>
                <a:spcPts val="0"/>
              </a:spcAft>
              <a:buClr>
                <a:schemeClr val="dk1"/>
              </a:buClr>
              <a:buSzPts val="1800"/>
              <a:buNone/>
              <a:defRPr sz="1800"/>
            </a:lvl3pPr>
            <a:lvl4pPr lvl="3" algn="ctr">
              <a:lnSpc>
                <a:spcPct val="100000"/>
              </a:lnSpc>
              <a:spcBef>
                <a:spcPts val="600"/>
              </a:spcBef>
              <a:spcAft>
                <a:spcPts val="0"/>
              </a:spcAft>
              <a:buClr>
                <a:schemeClr val="dk1"/>
              </a:buClr>
              <a:buSzPts val="1600"/>
              <a:buNone/>
              <a:defRPr sz="1600"/>
            </a:lvl4pPr>
            <a:lvl5pPr lvl="4" algn="ctr">
              <a:lnSpc>
                <a:spcPct val="100000"/>
              </a:lnSpc>
              <a:spcBef>
                <a:spcPts val="2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185" name="Google Shape;185;p20"/>
          <p:cNvGrpSpPr/>
          <p:nvPr/>
        </p:nvGrpSpPr>
        <p:grpSpPr>
          <a:xfrm>
            <a:off x="10910889" y="5668963"/>
            <a:ext cx="1281112" cy="1188607"/>
            <a:chOff x="10910889" y="5668963"/>
            <a:chExt cx="1281112" cy="1188607"/>
          </a:xfrm>
        </p:grpSpPr>
        <p:sp>
          <p:nvSpPr>
            <p:cNvPr id="186" name="Google Shape;186;p20"/>
            <p:cNvSpPr/>
            <p:nvPr/>
          </p:nvSpPr>
          <p:spPr>
            <a:xfrm>
              <a:off x="10910889" y="5668963"/>
              <a:ext cx="1281112" cy="1188607"/>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87" name="Google Shape;187;p20"/>
            <p:cNvPicPr preferRelativeResize="0"/>
            <p:nvPr/>
          </p:nvPicPr>
          <p:blipFill rotWithShape="1">
            <a:blip r:embed="rId2">
              <a:alphaModFix/>
            </a:blip>
            <a:srcRect/>
            <a:stretch/>
          </p:blipFill>
          <p:spPr>
            <a:xfrm>
              <a:off x="11031530" y="5870605"/>
              <a:ext cx="1052520" cy="684973"/>
            </a:xfrm>
            <a:prstGeom prst="rect">
              <a:avLst/>
            </a:prstGeom>
            <a:noFill/>
            <a:ln>
              <a:noFill/>
            </a:ln>
          </p:spPr>
        </p:pic>
      </p:grpSp>
      <p:pic>
        <p:nvPicPr>
          <p:cNvPr id="188" name="Google Shape;188;p20"/>
          <p:cNvPicPr preferRelativeResize="0"/>
          <p:nvPr/>
        </p:nvPicPr>
        <p:blipFill rotWithShape="1">
          <a:blip r:embed="rId3">
            <a:alphaModFix/>
          </a:blip>
          <a:srcRect/>
          <a:stretch/>
        </p:blipFill>
        <p:spPr>
          <a:xfrm>
            <a:off x="9895291" y="5869782"/>
            <a:ext cx="1022955" cy="690069"/>
          </a:xfrm>
          <a:prstGeom prst="rect">
            <a:avLst/>
          </a:prstGeom>
          <a:noFill/>
          <a:ln>
            <a:noFill/>
          </a:ln>
        </p:spPr>
      </p:pic>
      <p:sp>
        <p:nvSpPr>
          <p:cNvPr id="189" name="Google Shape;189;p20"/>
          <p:cNvSpPr/>
          <p:nvPr/>
        </p:nvSpPr>
        <p:spPr>
          <a:xfrm>
            <a:off x="1018903" y="6283234"/>
            <a:ext cx="1449977" cy="22206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6567467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3 Text &amp; Picture-Blue">
  <p:cSld name="Title 3 Text &amp; Picture-Blue">
    <p:bg>
      <p:bgPr>
        <a:solidFill>
          <a:schemeClr val="accent1"/>
        </a:solidFill>
        <a:effectLst/>
      </p:bgPr>
    </p:bg>
    <p:spTree>
      <p:nvGrpSpPr>
        <p:cNvPr id="1" name="Shape 190"/>
        <p:cNvGrpSpPr/>
        <p:nvPr/>
      </p:nvGrpSpPr>
      <p:grpSpPr>
        <a:xfrm>
          <a:off x="0" y="0"/>
          <a:ext cx="0" cy="0"/>
          <a:chOff x="0" y="0"/>
          <a:chExt cx="0" cy="0"/>
        </a:xfrm>
      </p:grpSpPr>
      <p:sp>
        <p:nvSpPr>
          <p:cNvPr id="191" name="Google Shape;191;p21"/>
          <p:cNvSpPr txBox="1">
            <a:spLocks noGrp="1"/>
          </p:cNvSpPr>
          <p:nvPr>
            <p:ph type="title"/>
          </p:nvPr>
        </p:nvSpPr>
        <p:spPr>
          <a:xfrm>
            <a:off x="665661" y="82141"/>
            <a:ext cx="10707189"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4800"/>
              <a:buFont typeface="Century Gothic"/>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21"/>
          <p:cNvSpPr txBox="1">
            <a:spLocks noGrp="1"/>
          </p:cNvSpPr>
          <p:nvPr>
            <p:ph type="body" idx="1"/>
          </p:nvPr>
        </p:nvSpPr>
        <p:spPr>
          <a:xfrm>
            <a:off x="670106" y="1577848"/>
            <a:ext cx="3466919" cy="118872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dk1"/>
              </a:buClr>
              <a:buSzPts val="1800"/>
              <a:buNone/>
              <a:defRPr/>
            </a:lvl1pPr>
            <a:lvl2pPr marL="914400" lvl="1" indent="-228600" algn="l">
              <a:lnSpc>
                <a:spcPct val="100000"/>
              </a:lnSpc>
              <a:spcBef>
                <a:spcPts val="200"/>
              </a:spcBef>
              <a:spcAft>
                <a:spcPts val="0"/>
              </a:spcAft>
              <a:buClr>
                <a:schemeClr val="dk1"/>
              </a:buClr>
              <a:buSzPts val="1300"/>
              <a:buNone/>
              <a:defRPr>
                <a:latin typeface="Calibri"/>
                <a:ea typeface="Calibri"/>
                <a:cs typeface="Calibri"/>
                <a:sym typeface="Calibri"/>
              </a:defRPr>
            </a:lvl2pPr>
            <a:lvl3pPr marL="1371600" lvl="2" indent="-304800" algn="l">
              <a:lnSpc>
                <a:spcPct val="100000"/>
              </a:lnSpc>
              <a:spcBef>
                <a:spcPts val="200"/>
              </a:spcBef>
              <a:spcAft>
                <a:spcPts val="0"/>
              </a:spcAft>
              <a:buClr>
                <a:schemeClr val="dk1"/>
              </a:buClr>
              <a:buSzPts val="1200"/>
              <a:buChar char="•"/>
              <a:defRPr>
                <a:latin typeface="Calibri"/>
                <a:ea typeface="Calibri"/>
                <a:cs typeface="Calibri"/>
                <a:sym typeface="Calibri"/>
              </a:defRPr>
            </a:lvl3pPr>
            <a:lvl4pPr marL="1828800" lvl="3" indent="-298450" algn="l">
              <a:lnSpc>
                <a:spcPct val="100000"/>
              </a:lnSpc>
              <a:spcBef>
                <a:spcPts val="200"/>
              </a:spcBef>
              <a:spcAft>
                <a:spcPts val="0"/>
              </a:spcAft>
              <a:buClr>
                <a:schemeClr val="dk1"/>
              </a:buClr>
              <a:buSzPts val="1100"/>
              <a:buChar char="‒"/>
              <a:defRPr>
                <a:latin typeface="Calibri"/>
                <a:ea typeface="Calibri"/>
                <a:cs typeface="Calibri"/>
                <a:sym typeface="Calibri"/>
              </a:defRPr>
            </a:lvl4pPr>
            <a:lvl5pPr marL="2286000" lvl="4" indent="-292100" algn="l">
              <a:lnSpc>
                <a:spcPct val="100000"/>
              </a:lnSpc>
              <a:spcBef>
                <a:spcPts val="200"/>
              </a:spcBef>
              <a:spcAft>
                <a:spcPts val="0"/>
              </a:spcAft>
              <a:buClr>
                <a:schemeClr val="dk1"/>
              </a:buClr>
              <a:buSzPts val="10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21"/>
          <p:cNvSpPr txBox="1">
            <a:spLocks noGrp="1"/>
          </p:cNvSpPr>
          <p:nvPr>
            <p:ph type="body" idx="2"/>
          </p:nvPr>
        </p:nvSpPr>
        <p:spPr>
          <a:xfrm>
            <a:off x="4338116" y="1574673"/>
            <a:ext cx="3466919" cy="118872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dk1"/>
              </a:buClr>
              <a:buSzPts val="1800"/>
              <a:buNone/>
              <a:defRPr>
                <a:latin typeface="Calibri"/>
                <a:ea typeface="Calibri"/>
                <a:cs typeface="Calibri"/>
                <a:sym typeface="Calibri"/>
              </a:defRPr>
            </a:lvl1pPr>
            <a:lvl2pPr marL="914400" lvl="1" indent="-228600" algn="l">
              <a:lnSpc>
                <a:spcPct val="100000"/>
              </a:lnSpc>
              <a:spcBef>
                <a:spcPts val="200"/>
              </a:spcBef>
              <a:spcAft>
                <a:spcPts val="0"/>
              </a:spcAft>
              <a:buClr>
                <a:schemeClr val="dk1"/>
              </a:buClr>
              <a:buSzPts val="1300"/>
              <a:buNone/>
              <a:defRPr>
                <a:latin typeface="Calibri"/>
                <a:ea typeface="Calibri"/>
                <a:cs typeface="Calibri"/>
                <a:sym typeface="Calibri"/>
              </a:defRPr>
            </a:lvl2pPr>
            <a:lvl3pPr marL="1371600" lvl="2" indent="-304800" algn="l">
              <a:lnSpc>
                <a:spcPct val="100000"/>
              </a:lnSpc>
              <a:spcBef>
                <a:spcPts val="200"/>
              </a:spcBef>
              <a:spcAft>
                <a:spcPts val="0"/>
              </a:spcAft>
              <a:buClr>
                <a:schemeClr val="dk1"/>
              </a:buClr>
              <a:buSzPts val="1200"/>
              <a:buChar char="•"/>
              <a:defRPr>
                <a:latin typeface="Calibri"/>
                <a:ea typeface="Calibri"/>
                <a:cs typeface="Calibri"/>
                <a:sym typeface="Calibri"/>
              </a:defRPr>
            </a:lvl3pPr>
            <a:lvl4pPr marL="1828800" lvl="3" indent="-298450" algn="l">
              <a:lnSpc>
                <a:spcPct val="100000"/>
              </a:lnSpc>
              <a:spcBef>
                <a:spcPts val="200"/>
              </a:spcBef>
              <a:spcAft>
                <a:spcPts val="0"/>
              </a:spcAft>
              <a:buClr>
                <a:schemeClr val="dk1"/>
              </a:buClr>
              <a:buSzPts val="1100"/>
              <a:buChar char="‒"/>
              <a:defRPr>
                <a:latin typeface="Calibri"/>
                <a:ea typeface="Calibri"/>
                <a:cs typeface="Calibri"/>
                <a:sym typeface="Calibri"/>
              </a:defRPr>
            </a:lvl4pPr>
            <a:lvl5pPr marL="2286000" lvl="4" indent="-292100" algn="l">
              <a:lnSpc>
                <a:spcPct val="100000"/>
              </a:lnSpc>
              <a:spcBef>
                <a:spcPts val="200"/>
              </a:spcBef>
              <a:spcAft>
                <a:spcPts val="0"/>
              </a:spcAft>
              <a:buClr>
                <a:schemeClr val="dk1"/>
              </a:buClr>
              <a:buSzPts val="10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94" name="Google Shape;194;p21"/>
          <p:cNvGrpSpPr/>
          <p:nvPr/>
        </p:nvGrpSpPr>
        <p:grpSpPr>
          <a:xfrm>
            <a:off x="10910889" y="5668963"/>
            <a:ext cx="1281112" cy="1188607"/>
            <a:chOff x="10910889" y="5668963"/>
            <a:chExt cx="1281112" cy="1188607"/>
          </a:xfrm>
        </p:grpSpPr>
        <p:sp>
          <p:nvSpPr>
            <p:cNvPr id="195" name="Google Shape;195;p21"/>
            <p:cNvSpPr/>
            <p:nvPr/>
          </p:nvSpPr>
          <p:spPr>
            <a:xfrm>
              <a:off x="10910889" y="5668963"/>
              <a:ext cx="1281112" cy="118860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96" name="Google Shape;196;p21"/>
            <p:cNvPicPr preferRelativeResize="0"/>
            <p:nvPr/>
          </p:nvPicPr>
          <p:blipFill rotWithShape="1">
            <a:blip r:embed="rId2">
              <a:alphaModFix/>
            </a:blip>
            <a:srcRect/>
            <a:stretch/>
          </p:blipFill>
          <p:spPr>
            <a:xfrm>
              <a:off x="11031530" y="5870605"/>
              <a:ext cx="1052520" cy="684973"/>
            </a:xfrm>
            <a:prstGeom prst="rect">
              <a:avLst/>
            </a:prstGeom>
            <a:noFill/>
            <a:ln>
              <a:noFill/>
            </a:ln>
          </p:spPr>
        </p:pic>
      </p:grpSp>
      <p:sp>
        <p:nvSpPr>
          <p:cNvPr id="197" name="Google Shape;197;p21"/>
          <p:cNvSpPr txBox="1">
            <a:spLocks noGrp="1"/>
          </p:cNvSpPr>
          <p:nvPr>
            <p:ph type="body" idx="3"/>
          </p:nvPr>
        </p:nvSpPr>
        <p:spPr>
          <a:xfrm>
            <a:off x="7995716" y="1577848"/>
            <a:ext cx="3466919" cy="118872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dk1"/>
              </a:buClr>
              <a:buSzPts val="1800"/>
              <a:buNone/>
              <a:defRPr/>
            </a:lvl1pPr>
            <a:lvl2pPr marL="914400" lvl="1" indent="-228600" algn="l">
              <a:lnSpc>
                <a:spcPct val="100000"/>
              </a:lnSpc>
              <a:spcBef>
                <a:spcPts val="200"/>
              </a:spcBef>
              <a:spcAft>
                <a:spcPts val="0"/>
              </a:spcAft>
              <a:buClr>
                <a:schemeClr val="dk1"/>
              </a:buClr>
              <a:buSzPts val="1300"/>
              <a:buNone/>
              <a:defRPr>
                <a:latin typeface="Calibri"/>
                <a:ea typeface="Calibri"/>
                <a:cs typeface="Calibri"/>
                <a:sym typeface="Calibri"/>
              </a:defRPr>
            </a:lvl2pPr>
            <a:lvl3pPr marL="1371600" lvl="2" indent="-304800" algn="l">
              <a:lnSpc>
                <a:spcPct val="100000"/>
              </a:lnSpc>
              <a:spcBef>
                <a:spcPts val="200"/>
              </a:spcBef>
              <a:spcAft>
                <a:spcPts val="0"/>
              </a:spcAft>
              <a:buClr>
                <a:schemeClr val="dk1"/>
              </a:buClr>
              <a:buSzPts val="1200"/>
              <a:buChar char="•"/>
              <a:defRPr>
                <a:latin typeface="Calibri"/>
                <a:ea typeface="Calibri"/>
                <a:cs typeface="Calibri"/>
                <a:sym typeface="Calibri"/>
              </a:defRPr>
            </a:lvl3pPr>
            <a:lvl4pPr marL="1828800" lvl="3" indent="-298450" algn="l">
              <a:lnSpc>
                <a:spcPct val="100000"/>
              </a:lnSpc>
              <a:spcBef>
                <a:spcPts val="200"/>
              </a:spcBef>
              <a:spcAft>
                <a:spcPts val="0"/>
              </a:spcAft>
              <a:buClr>
                <a:schemeClr val="dk1"/>
              </a:buClr>
              <a:buSzPts val="1100"/>
              <a:buChar char="‒"/>
              <a:defRPr>
                <a:latin typeface="Calibri"/>
                <a:ea typeface="Calibri"/>
                <a:cs typeface="Calibri"/>
                <a:sym typeface="Calibri"/>
              </a:defRPr>
            </a:lvl4pPr>
            <a:lvl5pPr marL="2286000" lvl="4" indent="-292100" algn="l">
              <a:lnSpc>
                <a:spcPct val="100000"/>
              </a:lnSpc>
              <a:spcBef>
                <a:spcPts val="200"/>
              </a:spcBef>
              <a:spcAft>
                <a:spcPts val="0"/>
              </a:spcAft>
              <a:buClr>
                <a:schemeClr val="dk1"/>
              </a:buClr>
              <a:buSzPts val="10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21"/>
          <p:cNvSpPr>
            <a:spLocks noGrp="1"/>
          </p:cNvSpPr>
          <p:nvPr>
            <p:ph type="pic" idx="4"/>
          </p:nvPr>
        </p:nvSpPr>
        <p:spPr>
          <a:xfrm>
            <a:off x="768350" y="2659063"/>
            <a:ext cx="10648950" cy="267493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10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260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2pPr>
            <a:lvl3pPr marR="0" lvl="2" algn="l" rtl="0">
              <a:lnSpc>
                <a:spcPct val="100000"/>
              </a:lnSpc>
              <a:spcBef>
                <a:spcPts val="1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R="0" lvl="3" algn="l" rtl="0">
              <a:lnSpc>
                <a:spcPct val="100000"/>
              </a:lnSpc>
              <a:spcBef>
                <a:spcPts val="6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4pPr>
            <a:lvl5pPr marR="0" lvl="4"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9" name="Google Shape;199;p21"/>
          <p:cNvSpPr txBox="1">
            <a:spLocks noGrp="1"/>
          </p:cNvSpPr>
          <p:nvPr>
            <p:ph type="ftr" idx="11"/>
          </p:nvPr>
        </p:nvSpPr>
        <p:spPr>
          <a:xfrm>
            <a:off x="2705828" y="6192041"/>
            <a:ext cx="671122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21"/>
          <p:cNvSpPr txBox="1">
            <a:spLocks noGrp="1"/>
          </p:cNvSpPr>
          <p:nvPr>
            <p:ph type="sldNum" idx="12"/>
          </p:nvPr>
        </p:nvSpPr>
        <p:spPr>
          <a:xfrm>
            <a:off x="321469" y="6192041"/>
            <a:ext cx="61626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b="0" i="0" u="none" strike="noStrike" cap="none">
                <a:solidFill>
                  <a:srgbClr val="231F20"/>
                </a:solidFill>
                <a:latin typeface="Calibri"/>
                <a:ea typeface="Calibri"/>
                <a:cs typeface="Calibri"/>
                <a:sym typeface="Calibri"/>
              </a:defRPr>
            </a:lvl1pPr>
            <a:lvl2pPr marL="0" lvl="1" indent="0" algn="r">
              <a:spcBef>
                <a:spcPts val="0"/>
              </a:spcBef>
              <a:buNone/>
              <a:defRPr sz="1050" b="0" i="0" u="none" strike="noStrike" cap="none">
                <a:solidFill>
                  <a:srgbClr val="231F20"/>
                </a:solidFill>
                <a:latin typeface="Calibri"/>
                <a:ea typeface="Calibri"/>
                <a:cs typeface="Calibri"/>
                <a:sym typeface="Calibri"/>
              </a:defRPr>
            </a:lvl2pPr>
            <a:lvl3pPr marL="0" lvl="2" indent="0" algn="r">
              <a:spcBef>
                <a:spcPts val="0"/>
              </a:spcBef>
              <a:buNone/>
              <a:defRPr sz="1050" b="0" i="0" u="none" strike="noStrike" cap="none">
                <a:solidFill>
                  <a:srgbClr val="231F20"/>
                </a:solidFill>
                <a:latin typeface="Calibri"/>
                <a:ea typeface="Calibri"/>
                <a:cs typeface="Calibri"/>
                <a:sym typeface="Calibri"/>
              </a:defRPr>
            </a:lvl3pPr>
            <a:lvl4pPr marL="0" lvl="3" indent="0" algn="r">
              <a:spcBef>
                <a:spcPts val="0"/>
              </a:spcBef>
              <a:buNone/>
              <a:defRPr sz="1050" b="0" i="0" u="none" strike="noStrike" cap="none">
                <a:solidFill>
                  <a:srgbClr val="231F20"/>
                </a:solidFill>
                <a:latin typeface="Calibri"/>
                <a:ea typeface="Calibri"/>
                <a:cs typeface="Calibri"/>
                <a:sym typeface="Calibri"/>
              </a:defRPr>
            </a:lvl4pPr>
            <a:lvl5pPr marL="0" lvl="4" indent="0" algn="r">
              <a:spcBef>
                <a:spcPts val="0"/>
              </a:spcBef>
              <a:buNone/>
              <a:defRPr sz="1050" b="0" i="0" u="none" strike="noStrike" cap="none">
                <a:solidFill>
                  <a:srgbClr val="231F20"/>
                </a:solidFill>
                <a:latin typeface="Calibri"/>
                <a:ea typeface="Calibri"/>
                <a:cs typeface="Calibri"/>
                <a:sym typeface="Calibri"/>
              </a:defRPr>
            </a:lvl5pPr>
            <a:lvl6pPr marL="0" lvl="5" indent="0" algn="r">
              <a:spcBef>
                <a:spcPts val="0"/>
              </a:spcBef>
              <a:buNone/>
              <a:defRPr sz="1050" b="0" i="0" u="none" strike="noStrike" cap="none">
                <a:solidFill>
                  <a:srgbClr val="231F20"/>
                </a:solidFill>
                <a:latin typeface="Calibri"/>
                <a:ea typeface="Calibri"/>
                <a:cs typeface="Calibri"/>
                <a:sym typeface="Calibri"/>
              </a:defRPr>
            </a:lvl6pPr>
            <a:lvl7pPr marL="0" lvl="6" indent="0" algn="r">
              <a:spcBef>
                <a:spcPts val="0"/>
              </a:spcBef>
              <a:buNone/>
              <a:defRPr sz="1050" b="0" i="0" u="none" strike="noStrike" cap="none">
                <a:solidFill>
                  <a:srgbClr val="231F20"/>
                </a:solidFill>
                <a:latin typeface="Calibri"/>
                <a:ea typeface="Calibri"/>
                <a:cs typeface="Calibri"/>
                <a:sym typeface="Calibri"/>
              </a:defRPr>
            </a:lvl7pPr>
            <a:lvl8pPr marL="0" lvl="7" indent="0" algn="r">
              <a:spcBef>
                <a:spcPts val="0"/>
              </a:spcBef>
              <a:buNone/>
              <a:defRPr sz="1050" b="0" i="0" u="none" strike="noStrike" cap="none">
                <a:solidFill>
                  <a:srgbClr val="231F20"/>
                </a:solidFill>
                <a:latin typeface="Calibri"/>
                <a:ea typeface="Calibri"/>
                <a:cs typeface="Calibri"/>
                <a:sym typeface="Calibri"/>
              </a:defRPr>
            </a:lvl8pPr>
            <a:lvl9pPr marL="0" lvl="8" indent="0" algn="r">
              <a:spcBef>
                <a:spcPts val="0"/>
              </a:spcBef>
              <a:buNone/>
              <a:defRPr sz="1050" b="0" i="0" u="none" strike="noStrike" cap="none">
                <a:solidFill>
                  <a:srgbClr val="231F2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01" name="Google Shape;201;p21"/>
          <p:cNvPicPr preferRelativeResize="0"/>
          <p:nvPr/>
        </p:nvPicPr>
        <p:blipFill rotWithShape="1">
          <a:blip r:embed="rId3">
            <a:alphaModFix/>
          </a:blip>
          <a:srcRect/>
          <a:stretch/>
        </p:blipFill>
        <p:spPr>
          <a:xfrm>
            <a:off x="9895291" y="5869782"/>
            <a:ext cx="1022956" cy="690070"/>
          </a:xfrm>
          <a:prstGeom prst="rect">
            <a:avLst/>
          </a:prstGeom>
          <a:noFill/>
          <a:ln>
            <a:noFill/>
          </a:ln>
        </p:spPr>
      </p:pic>
    </p:spTree>
    <p:extLst>
      <p:ext uri="{BB962C8B-B14F-4D97-AF65-F5344CB8AC3E}">
        <p14:creationId xmlns:p14="http://schemas.microsoft.com/office/powerpoint/2010/main" val="13129713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3 Text &amp; Picture-Teal">
  <p:cSld name="Title 3 Text &amp; Picture-Teal">
    <p:bg>
      <p:bgPr>
        <a:solidFill>
          <a:schemeClr val="accent2"/>
        </a:solidFill>
        <a:effectLst/>
      </p:bgPr>
    </p:bg>
    <p:spTree>
      <p:nvGrpSpPr>
        <p:cNvPr id="1" name="Shape 202"/>
        <p:cNvGrpSpPr/>
        <p:nvPr/>
      </p:nvGrpSpPr>
      <p:grpSpPr>
        <a:xfrm>
          <a:off x="0" y="0"/>
          <a:ext cx="0" cy="0"/>
          <a:chOff x="0" y="0"/>
          <a:chExt cx="0" cy="0"/>
        </a:xfrm>
      </p:grpSpPr>
      <p:sp>
        <p:nvSpPr>
          <p:cNvPr id="203" name="Google Shape;203;p22"/>
          <p:cNvSpPr txBox="1">
            <a:spLocks noGrp="1"/>
          </p:cNvSpPr>
          <p:nvPr>
            <p:ph type="title"/>
          </p:nvPr>
        </p:nvSpPr>
        <p:spPr>
          <a:xfrm>
            <a:off x="665661" y="82141"/>
            <a:ext cx="10707189"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5"/>
              </a:buClr>
              <a:buSzPts val="4800"/>
              <a:buFont typeface="Century Gothic"/>
              <a:buNone/>
              <a:defRPr>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4" name="Google Shape;204;p22"/>
          <p:cNvSpPr txBox="1">
            <a:spLocks noGrp="1"/>
          </p:cNvSpPr>
          <p:nvPr>
            <p:ph type="body" idx="1"/>
          </p:nvPr>
        </p:nvSpPr>
        <p:spPr>
          <a:xfrm>
            <a:off x="670106" y="1577848"/>
            <a:ext cx="3466919" cy="118872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dk1"/>
              </a:buClr>
              <a:buSzPts val="1800"/>
              <a:buNone/>
              <a:defRPr/>
            </a:lvl1pPr>
            <a:lvl2pPr marL="914400" lvl="1" indent="-228600" algn="l">
              <a:lnSpc>
                <a:spcPct val="100000"/>
              </a:lnSpc>
              <a:spcBef>
                <a:spcPts val="200"/>
              </a:spcBef>
              <a:spcAft>
                <a:spcPts val="0"/>
              </a:spcAft>
              <a:buClr>
                <a:schemeClr val="dk1"/>
              </a:buClr>
              <a:buSzPts val="1300"/>
              <a:buNone/>
              <a:defRPr>
                <a:latin typeface="Calibri"/>
                <a:ea typeface="Calibri"/>
                <a:cs typeface="Calibri"/>
                <a:sym typeface="Calibri"/>
              </a:defRPr>
            </a:lvl2pPr>
            <a:lvl3pPr marL="1371600" lvl="2" indent="-304800" algn="l">
              <a:lnSpc>
                <a:spcPct val="100000"/>
              </a:lnSpc>
              <a:spcBef>
                <a:spcPts val="200"/>
              </a:spcBef>
              <a:spcAft>
                <a:spcPts val="0"/>
              </a:spcAft>
              <a:buClr>
                <a:schemeClr val="dk1"/>
              </a:buClr>
              <a:buSzPts val="1200"/>
              <a:buChar char="•"/>
              <a:defRPr>
                <a:latin typeface="Calibri"/>
                <a:ea typeface="Calibri"/>
                <a:cs typeface="Calibri"/>
                <a:sym typeface="Calibri"/>
              </a:defRPr>
            </a:lvl3pPr>
            <a:lvl4pPr marL="1828800" lvl="3" indent="-298450" algn="l">
              <a:lnSpc>
                <a:spcPct val="100000"/>
              </a:lnSpc>
              <a:spcBef>
                <a:spcPts val="200"/>
              </a:spcBef>
              <a:spcAft>
                <a:spcPts val="0"/>
              </a:spcAft>
              <a:buClr>
                <a:schemeClr val="dk1"/>
              </a:buClr>
              <a:buSzPts val="1100"/>
              <a:buChar char="‒"/>
              <a:defRPr>
                <a:latin typeface="Calibri"/>
                <a:ea typeface="Calibri"/>
                <a:cs typeface="Calibri"/>
                <a:sym typeface="Calibri"/>
              </a:defRPr>
            </a:lvl4pPr>
            <a:lvl5pPr marL="2286000" lvl="4" indent="-292100" algn="l">
              <a:lnSpc>
                <a:spcPct val="100000"/>
              </a:lnSpc>
              <a:spcBef>
                <a:spcPts val="200"/>
              </a:spcBef>
              <a:spcAft>
                <a:spcPts val="0"/>
              </a:spcAft>
              <a:buClr>
                <a:schemeClr val="dk1"/>
              </a:buClr>
              <a:buSzPts val="10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22"/>
          <p:cNvSpPr txBox="1">
            <a:spLocks noGrp="1"/>
          </p:cNvSpPr>
          <p:nvPr>
            <p:ph type="body" idx="2"/>
          </p:nvPr>
        </p:nvSpPr>
        <p:spPr>
          <a:xfrm>
            <a:off x="4338116" y="1574673"/>
            <a:ext cx="3466919" cy="118872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dk1"/>
              </a:buClr>
              <a:buSzPts val="1800"/>
              <a:buNone/>
              <a:defRPr/>
            </a:lvl1pPr>
            <a:lvl2pPr marL="914400" lvl="1" indent="-228600" algn="l">
              <a:lnSpc>
                <a:spcPct val="100000"/>
              </a:lnSpc>
              <a:spcBef>
                <a:spcPts val="200"/>
              </a:spcBef>
              <a:spcAft>
                <a:spcPts val="0"/>
              </a:spcAft>
              <a:buClr>
                <a:schemeClr val="dk1"/>
              </a:buClr>
              <a:buSzPts val="1300"/>
              <a:buNone/>
              <a:defRPr>
                <a:latin typeface="Calibri"/>
                <a:ea typeface="Calibri"/>
                <a:cs typeface="Calibri"/>
                <a:sym typeface="Calibri"/>
              </a:defRPr>
            </a:lvl2pPr>
            <a:lvl3pPr marL="1371600" lvl="2" indent="-304800" algn="l">
              <a:lnSpc>
                <a:spcPct val="100000"/>
              </a:lnSpc>
              <a:spcBef>
                <a:spcPts val="200"/>
              </a:spcBef>
              <a:spcAft>
                <a:spcPts val="0"/>
              </a:spcAft>
              <a:buClr>
                <a:schemeClr val="dk1"/>
              </a:buClr>
              <a:buSzPts val="1200"/>
              <a:buChar char="•"/>
              <a:defRPr>
                <a:latin typeface="Calibri"/>
                <a:ea typeface="Calibri"/>
                <a:cs typeface="Calibri"/>
                <a:sym typeface="Calibri"/>
              </a:defRPr>
            </a:lvl3pPr>
            <a:lvl4pPr marL="1828800" lvl="3" indent="-298450" algn="l">
              <a:lnSpc>
                <a:spcPct val="100000"/>
              </a:lnSpc>
              <a:spcBef>
                <a:spcPts val="200"/>
              </a:spcBef>
              <a:spcAft>
                <a:spcPts val="0"/>
              </a:spcAft>
              <a:buClr>
                <a:schemeClr val="dk1"/>
              </a:buClr>
              <a:buSzPts val="1100"/>
              <a:buChar char="‒"/>
              <a:defRPr>
                <a:latin typeface="Calibri"/>
                <a:ea typeface="Calibri"/>
                <a:cs typeface="Calibri"/>
                <a:sym typeface="Calibri"/>
              </a:defRPr>
            </a:lvl4pPr>
            <a:lvl5pPr marL="2286000" lvl="4" indent="-292100" algn="l">
              <a:lnSpc>
                <a:spcPct val="100000"/>
              </a:lnSpc>
              <a:spcBef>
                <a:spcPts val="200"/>
              </a:spcBef>
              <a:spcAft>
                <a:spcPts val="0"/>
              </a:spcAft>
              <a:buClr>
                <a:schemeClr val="dk1"/>
              </a:buClr>
              <a:buSzPts val="10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06" name="Google Shape;206;p22"/>
          <p:cNvGrpSpPr/>
          <p:nvPr/>
        </p:nvGrpSpPr>
        <p:grpSpPr>
          <a:xfrm>
            <a:off x="10910889" y="5668963"/>
            <a:ext cx="1281112" cy="1188607"/>
            <a:chOff x="10910889" y="5668963"/>
            <a:chExt cx="1281112" cy="1188607"/>
          </a:xfrm>
        </p:grpSpPr>
        <p:sp>
          <p:nvSpPr>
            <p:cNvPr id="207" name="Google Shape;207;p22"/>
            <p:cNvSpPr/>
            <p:nvPr/>
          </p:nvSpPr>
          <p:spPr>
            <a:xfrm>
              <a:off x="10910889" y="5668963"/>
              <a:ext cx="1281112" cy="118860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08" name="Google Shape;208;p22"/>
            <p:cNvPicPr preferRelativeResize="0"/>
            <p:nvPr/>
          </p:nvPicPr>
          <p:blipFill rotWithShape="1">
            <a:blip r:embed="rId2">
              <a:alphaModFix/>
            </a:blip>
            <a:srcRect/>
            <a:stretch/>
          </p:blipFill>
          <p:spPr>
            <a:xfrm>
              <a:off x="11031530" y="5870605"/>
              <a:ext cx="1052520" cy="684973"/>
            </a:xfrm>
            <a:prstGeom prst="rect">
              <a:avLst/>
            </a:prstGeom>
            <a:noFill/>
            <a:ln>
              <a:noFill/>
            </a:ln>
          </p:spPr>
        </p:pic>
      </p:grpSp>
      <p:sp>
        <p:nvSpPr>
          <p:cNvPr id="209" name="Google Shape;209;p22"/>
          <p:cNvSpPr txBox="1">
            <a:spLocks noGrp="1"/>
          </p:cNvSpPr>
          <p:nvPr>
            <p:ph type="body" idx="3"/>
          </p:nvPr>
        </p:nvSpPr>
        <p:spPr>
          <a:xfrm>
            <a:off x="7995716" y="1577848"/>
            <a:ext cx="3466919" cy="118872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dk1"/>
              </a:buClr>
              <a:buSzPts val="1800"/>
              <a:buNone/>
              <a:defRPr/>
            </a:lvl1pPr>
            <a:lvl2pPr marL="914400" lvl="1" indent="-228600" algn="l">
              <a:lnSpc>
                <a:spcPct val="100000"/>
              </a:lnSpc>
              <a:spcBef>
                <a:spcPts val="200"/>
              </a:spcBef>
              <a:spcAft>
                <a:spcPts val="0"/>
              </a:spcAft>
              <a:buClr>
                <a:schemeClr val="dk1"/>
              </a:buClr>
              <a:buSzPts val="1300"/>
              <a:buNone/>
              <a:defRPr>
                <a:latin typeface="Calibri"/>
                <a:ea typeface="Calibri"/>
                <a:cs typeface="Calibri"/>
                <a:sym typeface="Calibri"/>
              </a:defRPr>
            </a:lvl2pPr>
            <a:lvl3pPr marL="1371600" lvl="2" indent="-304800" algn="l">
              <a:lnSpc>
                <a:spcPct val="100000"/>
              </a:lnSpc>
              <a:spcBef>
                <a:spcPts val="200"/>
              </a:spcBef>
              <a:spcAft>
                <a:spcPts val="0"/>
              </a:spcAft>
              <a:buClr>
                <a:schemeClr val="dk1"/>
              </a:buClr>
              <a:buSzPts val="1200"/>
              <a:buChar char="•"/>
              <a:defRPr>
                <a:latin typeface="Calibri"/>
                <a:ea typeface="Calibri"/>
                <a:cs typeface="Calibri"/>
                <a:sym typeface="Calibri"/>
              </a:defRPr>
            </a:lvl3pPr>
            <a:lvl4pPr marL="1828800" lvl="3" indent="-298450" algn="l">
              <a:lnSpc>
                <a:spcPct val="100000"/>
              </a:lnSpc>
              <a:spcBef>
                <a:spcPts val="200"/>
              </a:spcBef>
              <a:spcAft>
                <a:spcPts val="0"/>
              </a:spcAft>
              <a:buClr>
                <a:schemeClr val="dk1"/>
              </a:buClr>
              <a:buSzPts val="1100"/>
              <a:buChar char="‒"/>
              <a:defRPr>
                <a:latin typeface="Calibri"/>
                <a:ea typeface="Calibri"/>
                <a:cs typeface="Calibri"/>
                <a:sym typeface="Calibri"/>
              </a:defRPr>
            </a:lvl4pPr>
            <a:lvl5pPr marL="2286000" lvl="4" indent="-292100" algn="l">
              <a:lnSpc>
                <a:spcPct val="100000"/>
              </a:lnSpc>
              <a:spcBef>
                <a:spcPts val="200"/>
              </a:spcBef>
              <a:spcAft>
                <a:spcPts val="0"/>
              </a:spcAft>
              <a:buClr>
                <a:schemeClr val="dk1"/>
              </a:buClr>
              <a:buSzPts val="10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22"/>
          <p:cNvSpPr>
            <a:spLocks noGrp="1"/>
          </p:cNvSpPr>
          <p:nvPr>
            <p:ph type="pic" idx="4"/>
          </p:nvPr>
        </p:nvSpPr>
        <p:spPr>
          <a:xfrm>
            <a:off x="768350" y="2659063"/>
            <a:ext cx="10648950" cy="267493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10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260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2pPr>
            <a:lvl3pPr marR="0" lvl="2" algn="l" rtl="0">
              <a:lnSpc>
                <a:spcPct val="100000"/>
              </a:lnSpc>
              <a:spcBef>
                <a:spcPts val="1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R="0" lvl="3" algn="l" rtl="0">
              <a:lnSpc>
                <a:spcPct val="100000"/>
              </a:lnSpc>
              <a:spcBef>
                <a:spcPts val="6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4pPr>
            <a:lvl5pPr marR="0" lvl="4"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1" name="Google Shape;211;p22"/>
          <p:cNvSpPr txBox="1">
            <a:spLocks noGrp="1"/>
          </p:cNvSpPr>
          <p:nvPr>
            <p:ph type="ftr" idx="11"/>
          </p:nvPr>
        </p:nvSpPr>
        <p:spPr>
          <a:xfrm>
            <a:off x="2705828" y="6192041"/>
            <a:ext cx="671122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22"/>
          <p:cNvSpPr txBox="1">
            <a:spLocks noGrp="1"/>
          </p:cNvSpPr>
          <p:nvPr>
            <p:ph type="sldNum" idx="12"/>
          </p:nvPr>
        </p:nvSpPr>
        <p:spPr>
          <a:xfrm>
            <a:off x="321469" y="6192041"/>
            <a:ext cx="61626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b="0" i="0" u="none" strike="noStrike" cap="none">
                <a:solidFill>
                  <a:srgbClr val="231F20"/>
                </a:solidFill>
                <a:latin typeface="Calibri"/>
                <a:ea typeface="Calibri"/>
                <a:cs typeface="Calibri"/>
                <a:sym typeface="Calibri"/>
              </a:defRPr>
            </a:lvl1pPr>
            <a:lvl2pPr marL="0" lvl="1" indent="0" algn="r">
              <a:spcBef>
                <a:spcPts val="0"/>
              </a:spcBef>
              <a:buNone/>
              <a:defRPr sz="1050" b="0" i="0" u="none" strike="noStrike" cap="none">
                <a:solidFill>
                  <a:srgbClr val="231F20"/>
                </a:solidFill>
                <a:latin typeface="Calibri"/>
                <a:ea typeface="Calibri"/>
                <a:cs typeface="Calibri"/>
                <a:sym typeface="Calibri"/>
              </a:defRPr>
            </a:lvl2pPr>
            <a:lvl3pPr marL="0" lvl="2" indent="0" algn="r">
              <a:spcBef>
                <a:spcPts val="0"/>
              </a:spcBef>
              <a:buNone/>
              <a:defRPr sz="1050" b="0" i="0" u="none" strike="noStrike" cap="none">
                <a:solidFill>
                  <a:srgbClr val="231F20"/>
                </a:solidFill>
                <a:latin typeface="Calibri"/>
                <a:ea typeface="Calibri"/>
                <a:cs typeface="Calibri"/>
                <a:sym typeface="Calibri"/>
              </a:defRPr>
            </a:lvl3pPr>
            <a:lvl4pPr marL="0" lvl="3" indent="0" algn="r">
              <a:spcBef>
                <a:spcPts val="0"/>
              </a:spcBef>
              <a:buNone/>
              <a:defRPr sz="1050" b="0" i="0" u="none" strike="noStrike" cap="none">
                <a:solidFill>
                  <a:srgbClr val="231F20"/>
                </a:solidFill>
                <a:latin typeface="Calibri"/>
                <a:ea typeface="Calibri"/>
                <a:cs typeface="Calibri"/>
                <a:sym typeface="Calibri"/>
              </a:defRPr>
            </a:lvl4pPr>
            <a:lvl5pPr marL="0" lvl="4" indent="0" algn="r">
              <a:spcBef>
                <a:spcPts val="0"/>
              </a:spcBef>
              <a:buNone/>
              <a:defRPr sz="1050" b="0" i="0" u="none" strike="noStrike" cap="none">
                <a:solidFill>
                  <a:srgbClr val="231F20"/>
                </a:solidFill>
                <a:latin typeface="Calibri"/>
                <a:ea typeface="Calibri"/>
                <a:cs typeface="Calibri"/>
                <a:sym typeface="Calibri"/>
              </a:defRPr>
            </a:lvl5pPr>
            <a:lvl6pPr marL="0" lvl="5" indent="0" algn="r">
              <a:spcBef>
                <a:spcPts val="0"/>
              </a:spcBef>
              <a:buNone/>
              <a:defRPr sz="1050" b="0" i="0" u="none" strike="noStrike" cap="none">
                <a:solidFill>
                  <a:srgbClr val="231F20"/>
                </a:solidFill>
                <a:latin typeface="Calibri"/>
                <a:ea typeface="Calibri"/>
                <a:cs typeface="Calibri"/>
                <a:sym typeface="Calibri"/>
              </a:defRPr>
            </a:lvl6pPr>
            <a:lvl7pPr marL="0" lvl="6" indent="0" algn="r">
              <a:spcBef>
                <a:spcPts val="0"/>
              </a:spcBef>
              <a:buNone/>
              <a:defRPr sz="1050" b="0" i="0" u="none" strike="noStrike" cap="none">
                <a:solidFill>
                  <a:srgbClr val="231F20"/>
                </a:solidFill>
                <a:latin typeface="Calibri"/>
                <a:ea typeface="Calibri"/>
                <a:cs typeface="Calibri"/>
                <a:sym typeface="Calibri"/>
              </a:defRPr>
            </a:lvl7pPr>
            <a:lvl8pPr marL="0" lvl="7" indent="0" algn="r">
              <a:spcBef>
                <a:spcPts val="0"/>
              </a:spcBef>
              <a:buNone/>
              <a:defRPr sz="1050" b="0" i="0" u="none" strike="noStrike" cap="none">
                <a:solidFill>
                  <a:srgbClr val="231F20"/>
                </a:solidFill>
                <a:latin typeface="Calibri"/>
                <a:ea typeface="Calibri"/>
                <a:cs typeface="Calibri"/>
                <a:sym typeface="Calibri"/>
              </a:defRPr>
            </a:lvl8pPr>
            <a:lvl9pPr marL="0" lvl="8" indent="0" algn="r">
              <a:spcBef>
                <a:spcPts val="0"/>
              </a:spcBef>
              <a:buNone/>
              <a:defRPr sz="1050" b="0" i="0" u="none" strike="noStrike" cap="none">
                <a:solidFill>
                  <a:srgbClr val="231F2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13" name="Google Shape;213;p22"/>
          <p:cNvPicPr preferRelativeResize="0"/>
          <p:nvPr/>
        </p:nvPicPr>
        <p:blipFill rotWithShape="1">
          <a:blip r:embed="rId3">
            <a:alphaModFix/>
          </a:blip>
          <a:srcRect/>
          <a:stretch/>
        </p:blipFill>
        <p:spPr>
          <a:xfrm>
            <a:off x="9895291" y="5869782"/>
            <a:ext cx="1022955" cy="690070"/>
          </a:xfrm>
          <a:prstGeom prst="rect">
            <a:avLst/>
          </a:prstGeom>
          <a:noFill/>
          <a:ln>
            <a:noFill/>
          </a:ln>
        </p:spPr>
      </p:pic>
    </p:spTree>
    <p:extLst>
      <p:ext uri="{BB962C8B-B14F-4D97-AF65-F5344CB8AC3E}">
        <p14:creationId xmlns:p14="http://schemas.microsoft.com/office/powerpoint/2010/main" val="26417206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3 Text &amp; Picture-Red">
  <p:cSld name="Title 3 Text &amp; Picture-Red">
    <p:bg>
      <p:bgPr>
        <a:solidFill>
          <a:schemeClr val="accent3"/>
        </a:solidFill>
        <a:effectLst/>
      </p:bgPr>
    </p:bg>
    <p:spTree>
      <p:nvGrpSpPr>
        <p:cNvPr id="1" name="Shape 214"/>
        <p:cNvGrpSpPr/>
        <p:nvPr/>
      </p:nvGrpSpPr>
      <p:grpSpPr>
        <a:xfrm>
          <a:off x="0" y="0"/>
          <a:ext cx="0" cy="0"/>
          <a:chOff x="0" y="0"/>
          <a:chExt cx="0" cy="0"/>
        </a:xfrm>
      </p:grpSpPr>
      <p:sp>
        <p:nvSpPr>
          <p:cNvPr id="215" name="Google Shape;215;p23"/>
          <p:cNvSpPr txBox="1">
            <a:spLocks noGrp="1"/>
          </p:cNvSpPr>
          <p:nvPr>
            <p:ph type="title"/>
          </p:nvPr>
        </p:nvSpPr>
        <p:spPr>
          <a:xfrm>
            <a:off x="665661" y="82141"/>
            <a:ext cx="10707189"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3"/>
              </a:buClr>
              <a:buSzPts val="4800"/>
              <a:buFont typeface="Century Gothic"/>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6" name="Google Shape;216;p23"/>
          <p:cNvSpPr txBox="1">
            <a:spLocks noGrp="1"/>
          </p:cNvSpPr>
          <p:nvPr>
            <p:ph type="body" idx="1"/>
          </p:nvPr>
        </p:nvSpPr>
        <p:spPr>
          <a:xfrm>
            <a:off x="670106" y="1577848"/>
            <a:ext cx="3466919" cy="118872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dk1"/>
              </a:buClr>
              <a:buSzPts val="1800"/>
              <a:buNone/>
              <a:defRPr/>
            </a:lvl1pPr>
            <a:lvl2pPr marL="914400" lvl="1" indent="-228600" algn="l">
              <a:lnSpc>
                <a:spcPct val="100000"/>
              </a:lnSpc>
              <a:spcBef>
                <a:spcPts val="200"/>
              </a:spcBef>
              <a:spcAft>
                <a:spcPts val="0"/>
              </a:spcAft>
              <a:buClr>
                <a:schemeClr val="dk1"/>
              </a:buClr>
              <a:buSzPts val="1300"/>
              <a:buNone/>
              <a:defRPr>
                <a:latin typeface="Calibri"/>
                <a:ea typeface="Calibri"/>
                <a:cs typeface="Calibri"/>
                <a:sym typeface="Calibri"/>
              </a:defRPr>
            </a:lvl2pPr>
            <a:lvl3pPr marL="1371600" lvl="2" indent="-304800" algn="l">
              <a:lnSpc>
                <a:spcPct val="100000"/>
              </a:lnSpc>
              <a:spcBef>
                <a:spcPts val="200"/>
              </a:spcBef>
              <a:spcAft>
                <a:spcPts val="0"/>
              </a:spcAft>
              <a:buClr>
                <a:schemeClr val="dk1"/>
              </a:buClr>
              <a:buSzPts val="1200"/>
              <a:buChar char="•"/>
              <a:defRPr>
                <a:latin typeface="Calibri"/>
                <a:ea typeface="Calibri"/>
                <a:cs typeface="Calibri"/>
                <a:sym typeface="Calibri"/>
              </a:defRPr>
            </a:lvl3pPr>
            <a:lvl4pPr marL="1828800" lvl="3" indent="-298450" algn="l">
              <a:lnSpc>
                <a:spcPct val="100000"/>
              </a:lnSpc>
              <a:spcBef>
                <a:spcPts val="200"/>
              </a:spcBef>
              <a:spcAft>
                <a:spcPts val="0"/>
              </a:spcAft>
              <a:buClr>
                <a:schemeClr val="dk1"/>
              </a:buClr>
              <a:buSzPts val="1100"/>
              <a:buChar char="‒"/>
              <a:defRPr>
                <a:latin typeface="Calibri"/>
                <a:ea typeface="Calibri"/>
                <a:cs typeface="Calibri"/>
                <a:sym typeface="Calibri"/>
              </a:defRPr>
            </a:lvl4pPr>
            <a:lvl5pPr marL="2286000" lvl="4" indent="-292100" algn="l">
              <a:lnSpc>
                <a:spcPct val="100000"/>
              </a:lnSpc>
              <a:spcBef>
                <a:spcPts val="200"/>
              </a:spcBef>
              <a:spcAft>
                <a:spcPts val="0"/>
              </a:spcAft>
              <a:buClr>
                <a:schemeClr val="dk1"/>
              </a:buClr>
              <a:buSzPts val="10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7" name="Google Shape;217;p23"/>
          <p:cNvSpPr txBox="1">
            <a:spLocks noGrp="1"/>
          </p:cNvSpPr>
          <p:nvPr>
            <p:ph type="body" idx="2"/>
          </p:nvPr>
        </p:nvSpPr>
        <p:spPr>
          <a:xfrm>
            <a:off x="4338116" y="1574673"/>
            <a:ext cx="3466919" cy="118872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dk1"/>
              </a:buClr>
              <a:buSzPts val="1800"/>
              <a:buNone/>
              <a:defRPr/>
            </a:lvl1pPr>
            <a:lvl2pPr marL="914400" lvl="1" indent="-228600" algn="l">
              <a:lnSpc>
                <a:spcPct val="100000"/>
              </a:lnSpc>
              <a:spcBef>
                <a:spcPts val="200"/>
              </a:spcBef>
              <a:spcAft>
                <a:spcPts val="0"/>
              </a:spcAft>
              <a:buClr>
                <a:schemeClr val="dk1"/>
              </a:buClr>
              <a:buSzPts val="1300"/>
              <a:buNone/>
              <a:defRPr>
                <a:latin typeface="Calibri"/>
                <a:ea typeface="Calibri"/>
                <a:cs typeface="Calibri"/>
                <a:sym typeface="Calibri"/>
              </a:defRPr>
            </a:lvl2pPr>
            <a:lvl3pPr marL="1371600" lvl="2" indent="-304800" algn="l">
              <a:lnSpc>
                <a:spcPct val="100000"/>
              </a:lnSpc>
              <a:spcBef>
                <a:spcPts val="200"/>
              </a:spcBef>
              <a:spcAft>
                <a:spcPts val="0"/>
              </a:spcAft>
              <a:buClr>
                <a:schemeClr val="dk1"/>
              </a:buClr>
              <a:buSzPts val="1200"/>
              <a:buChar char="•"/>
              <a:defRPr>
                <a:latin typeface="Calibri"/>
                <a:ea typeface="Calibri"/>
                <a:cs typeface="Calibri"/>
                <a:sym typeface="Calibri"/>
              </a:defRPr>
            </a:lvl3pPr>
            <a:lvl4pPr marL="1828800" lvl="3" indent="-298450" algn="l">
              <a:lnSpc>
                <a:spcPct val="100000"/>
              </a:lnSpc>
              <a:spcBef>
                <a:spcPts val="200"/>
              </a:spcBef>
              <a:spcAft>
                <a:spcPts val="0"/>
              </a:spcAft>
              <a:buClr>
                <a:schemeClr val="dk1"/>
              </a:buClr>
              <a:buSzPts val="1100"/>
              <a:buChar char="‒"/>
              <a:defRPr>
                <a:latin typeface="Calibri"/>
                <a:ea typeface="Calibri"/>
                <a:cs typeface="Calibri"/>
                <a:sym typeface="Calibri"/>
              </a:defRPr>
            </a:lvl4pPr>
            <a:lvl5pPr marL="2286000" lvl="4" indent="-292100" algn="l">
              <a:lnSpc>
                <a:spcPct val="100000"/>
              </a:lnSpc>
              <a:spcBef>
                <a:spcPts val="200"/>
              </a:spcBef>
              <a:spcAft>
                <a:spcPts val="0"/>
              </a:spcAft>
              <a:buClr>
                <a:schemeClr val="dk1"/>
              </a:buClr>
              <a:buSzPts val="10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18" name="Google Shape;218;p23"/>
          <p:cNvGrpSpPr/>
          <p:nvPr/>
        </p:nvGrpSpPr>
        <p:grpSpPr>
          <a:xfrm>
            <a:off x="10910889" y="5668963"/>
            <a:ext cx="1281112" cy="1188607"/>
            <a:chOff x="10910889" y="5668963"/>
            <a:chExt cx="1281112" cy="1188607"/>
          </a:xfrm>
        </p:grpSpPr>
        <p:sp>
          <p:nvSpPr>
            <p:cNvPr id="219" name="Google Shape;219;p23"/>
            <p:cNvSpPr/>
            <p:nvPr/>
          </p:nvSpPr>
          <p:spPr>
            <a:xfrm>
              <a:off x="10910889" y="5668963"/>
              <a:ext cx="1281112" cy="1188607"/>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20" name="Google Shape;220;p23"/>
            <p:cNvPicPr preferRelativeResize="0"/>
            <p:nvPr/>
          </p:nvPicPr>
          <p:blipFill rotWithShape="1">
            <a:blip r:embed="rId2">
              <a:alphaModFix/>
            </a:blip>
            <a:srcRect/>
            <a:stretch/>
          </p:blipFill>
          <p:spPr>
            <a:xfrm>
              <a:off x="11031530" y="5870605"/>
              <a:ext cx="1052520" cy="684973"/>
            </a:xfrm>
            <a:prstGeom prst="rect">
              <a:avLst/>
            </a:prstGeom>
            <a:noFill/>
            <a:ln>
              <a:noFill/>
            </a:ln>
          </p:spPr>
        </p:pic>
      </p:grpSp>
      <p:sp>
        <p:nvSpPr>
          <p:cNvPr id="221" name="Google Shape;221;p23"/>
          <p:cNvSpPr txBox="1">
            <a:spLocks noGrp="1"/>
          </p:cNvSpPr>
          <p:nvPr>
            <p:ph type="body" idx="3"/>
          </p:nvPr>
        </p:nvSpPr>
        <p:spPr>
          <a:xfrm>
            <a:off x="7995716" y="1577848"/>
            <a:ext cx="3466919" cy="118872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dk1"/>
              </a:buClr>
              <a:buSzPts val="1800"/>
              <a:buNone/>
              <a:defRPr/>
            </a:lvl1pPr>
            <a:lvl2pPr marL="914400" lvl="1" indent="-228600" algn="l">
              <a:lnSpc>
                <a:spcPct val="100000"/>
              </a:lnSpc>
              <a:spcBef>
                <a:spcPts val="200"/>
              </a:spcBef>
              <a:spcAft>
                <a:spcPts val="0"/>
              </a:spcAft>
              <a:buClr>
                <a:schemeClr val="dk1"/>
              </a:buClr>
              <a:buSzPts val="1300"/>
              <a:buNone/>
              <a:defRPr>
                <a:latin typeface="Calibri"/>
                <a:ea typeface="Calibri"/>
                <a:cs typeface="Calibri"/>
                <a:sym typeface="Calibri"/>
              </a:defRPr>
            </a:lvl2pPr>
            <a:lvl3pPr marL="1371600" lvl="2" indent="-304800" algn="l">
              <a:lnSpc>
                <a:spcPct val="100000"/>
              </a:lnSpc>
              <a:spcBef>
                <a:spcPts val="200"/>
              </a:spcBef>
              <a:spcAft>
                <a:spcPts val="0"/>
              </a:spcAft>
              <a:buClr>
                <a:schemeClr val="dk1"/>
              </a:buClr>
              <a:buSzPts val="1200"/>
              <a:buChar char="•"/>
              <a:defRPr>
                <a:latin typeface="Calibri"/>
                <a:ea typeface="Calibri"/>
                <a:cs typeface="Calibri"/>
                <a:sym typeface="Calibri"/>
              </a:defRPr>
            </a:lvl3pPr>
            <a:lvl4pPr marL="1828800" lvl="3" indent="-298450" algn="l">
              <a:lnSpc>
                <a:spcPct val="100000"/>
              </a:lnSpc>
              <a:spcBef>
                <a:spcPts val="200"/>
              </a:spcBef>
              <a:spcAft>
                <a:spcPts val="0"/>
              </a:spcAft>
              <a:buClr>
                <a:schemeClr val="dk1"/>
              </a:buClr>
              <a:buSzPts val="1100"/>
              <a:buChar char="‒"/>
              <a:defRPr>
                <a:latin typeface="Calibri"/>
                <a:ea typeface="Calibri"/>
                <a:cs typeface="Calibri"/>
                <a:sym typeface="Calibri"/>
              </a:defRPr>
            </a:lvl4pPr>
            <a:lvl5pPr marL="2286000" lvl="4" indent="-292100" algn="l">
              <a:lnSpc>
                <a:spcPct val="100000"/>
              </a:lnSpc>
              <a:spcBef>
                <a:spcPts val="200"/>
              </a:spcBef>
              <a:spcAft>
                <a:spcPts val="0"/>
              </a:spcAft>
              <a:buClr>
                <a:schemeClr val="dk1"/>
              </a:buClr>
              <a:buSzPts val="10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p23"/>
          <p:cNvSpPr>
            <a:spLocks noGrp="1"/>
          </p:cNvSpPr>
          <p:nvPr>
            <p:ph type="pic" idx="4"/>
          </p:nvPr>
        </p:nvSpPr>
        <p:spPr>
          <a:xfrm>
            <a:off x="768350" y="2659063"/>
            <a:ext cx="10648950" cy="267493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10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260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2pPr>
            <a:lvl3pPr marR="0" lvl="2" algn="l" rtl="0">
              <a:lnSpc>
                <a:spcPct val="100000"/>
              </a:lnSpc>
              <a:spcBef>
                <a:spcPts val="1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R="0" lvl="3" algn="l" rtl="0">
              <a:lnSpc>
                <a:spcPct val="100000"/>
              </a:lnSpc>
              <a:spcBef>
                <a:spcPts val="6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4pPr>
            <a:lvl5pPr marR="0" lvl="4"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23" name="Google Shape;223;p23"/>
          <p:cNvSpPr txBox="1">
            <a:spLocks noGrp="1"/>
          </p:cNvSpPr>
          <p:nvPr>
            <p:ph type="ftr" idx="11"/>
          </p:nvPr>
        </p:nvSpPr>
        <p:spPr>
          <a:xfrm>
            <a:off x="2705828" y="6192041"/>
            <a:ext cx="671122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23"/>
          <p:cNvSpPr txBox="1">
            <a:spLocks noGrp="1"/>
          </p:cNvSpPr>
          <p:nvPr>
            <p:ph type="sldNum" idx="12"/>
          </p:nvPr>
        </p:nvSpPr>
        <p:spPr>
          <a:xfrm>
            <a:off x="321469" y="6192041"/>
            <a:ext cx="61626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b="0" i="0" u="none" strike="noStrike" cap="none">
                <a:solidFill>
                  <a:srgbClr val="231F20"/>
                </a:solidFill>
                <a:latin typeface="Calibri"/>
                <a:ea typeface="Calibri"/>
                <a:cs typeface="Calibri"/>
                <a:sym typeface="Calibri"/>
              </a:defRPr>
            </a:lvl1pPr>
            <a:lvl2pPr marL="0" lvl="1" indent="0" algn="r">
              <a:spcBef>
                <a:spcPts val="0"/>
              </a:spcBef>
              <a:buNone/>
              <a:defRPr sz="1050" b="0" i="0" u="none" strike="noStrike" cap="none">
                <a:solidFill>
                  <a:srgbClr val="231F20"/>
                </a:solidFill>
                <a:latin typeface="Calibri"/>
                <a:ea typeface="Calibri"/>
                <a:cs typeface="Calibri"/>
                <a:sym typeface="Calibri"/>
              </a:defRPr>
            </a:lvl2pPr>
            <a:lvl3pPr marL="0" lvl="2" indent="0" algn="r">
              <a:spcBef>
                <a:spcPts val="0"/>
              </a:spcBef>
              <a:buNone/>
              <a:defRPr sz="1050" b="0" i="0" u="none" strike="noStrike" cap="none">
                <a:solidFill>
                  <a:srgbClr val="231F20"/>
                </a:solidFill>
                <a:latin typeface="Calibri"/>
                <a:ea typeface="Calibri"/>
                <a:cs typeface="Calibri"/>
                <a:sym typeface="Calibri"/>
              </a:defRPr>
            </a:lvl3pPr>
            <a:lvl4pPr marL="0" lvl="3" indent="0" algn="r">
              <a:spcBef>
                <a:spcPts val="0"/>
              </a:spcBef>
              <a:buNone/>
              <a:defRPr sz="1050" b="0" i="0" u="none" strike="noStrike" cap="none">
                <a:solidFill>
                  <a:srgbClr val="231F20"/>
                </a:solidFill>
                <a:latin typeface="Calibri"/>
                <a:ea typeface="Calibri"/>
                <a:cs typeface="Calibri"/>
                <a:sym typeface="Calibri"/>
              </a:defRPr>
            </a:lvl4pPr>
            <a:lvl5pPr marL="0" lvl="4" indent="0" algn="r">
              <a:spcBef>
                <a:spcPts val="0"/>
              </a:spcBef>
              <a:buNone/>
              <a:defRPr sz="1050" b="0" i="0" u="none" strike="noStrike" cap="none">
                <a:solidFill>
                  <a:srgbClr val="231F20"/>
                </a:solidFill>
                <a:latin typeface="Calibri"/>
                <a:ea typeface="Calibri"/>
                <a:cs typeface="Calibri"/>
                <a:sym typeface="Calibri"/>
              </a:defRPr>
            </a:lvl5pPr>
            <a:lvl6pPr marL="0" lvl="5" indent="0" algn="r">
              <a:spcBef>
                <a:spcPts val="0"/>
              </a:spcBef>
              <a:buNone/>
              <a:defRPr sz="1050" b="0" i="0" u="none" strike="noStrike" cap="none">
                <a:solidFill>
                  <a:srgbClr val="231F20"/>
                </a:solidFill>
                <a:latin typeface="Calibri"/>
                <a:ea typeface="Calibri"/>
                <a:cs typeface="Calibri"/>
                <a:sym typeface="Calibri"/>
              </a:defRPr>
            </a:lvl6pPr>
            <a:lvl7pPr marL="0" lvl="6" indent="0" algn="r">
              <a:spcBef>
                <a:spcPts val="0"/>
              </a:spcBef>
              <a:buNone/>
              <a:defRPr sz="1050" b="0" i="0" u="none" strike="noStrike" cap="none">
                <a:solidFill>
                  <a:srgbClr val="231F20"/>
                </a:solidFill>
                <a:latin typeface="Calibri"/>
                <a:ea typeface="Calibri"/>
                <a:cs typeface="Calibri"/>
                <a:sym typeface="Calibri"/>
              </a:defRPr>
            </a:lvl7pPr>
            <a:lvl8pPr marL="0" lvl="7" indent="0" algn="r">
              <a:spcBef>
                <a:spcPts val="0"/>
              </a:spcBef>
              <a:buNone/>
              <a:defRPr sz="1050" b="0" i="0" u="none" strike="noStrike" cap="none">
                <a:solidFill>
                  <a:srgbClr val="231F20"/>
                </a:solidFill>
                <a:latin typeface="Calibri"/>
                <a:ea typeface="Calibri"/>
                <a:cs typeface="Calibri"/>
                <a:sym typeface="Calibri"/>
              </a:defRPr>
            </a:lvl8pPr>
            <a:lvl9pPr marL="0" lvl="8" indent="0" algn="r">
              <a:spcBef>
                <a:spcPts val="0"/>
              </a:spcBef>
              <a:buNone/>
              <a:defRPr sz="1050" b="0" i="0" u="none" strike="noStrike" cap="none">
                <a:solidFill>
                  <a:srgbClr val="231F2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25" name="Google Shape;225;p23"/>
          <p:cNvPicPr preferRelativeResize="0"/>
          <p:nvPr/>
        </p:nvPicPr>
        <p:blipFill rotWithShape="1">
          <a:blip r:embed="rId3">
            <a:alphaModFix/>
          </a:blip>
          <a:srcRect/>
          <a:stretch/>
        </p:blipFill>
        <p:spPr>
          <a:xfrm>
            <a:off x="9895291" y="5868591"/>
            <a:ext cx="1022956" cy="690071"/>
          </a:xfrm>
          <a:prstGeom prst="rect">
            <a:avLst/>
          </a:prstGeom>
          <a:noFill/>
          <a:ln>
            <a:noFill/>
          </a:ln>
        </p:spPr>
      </p:pic>
    </p:spTree>
    <p:extLst>
      <p:ext uri="{BB962C8B-B14F-4D97-AF65-F5344CB8AC3E}">
        <p14:creationId xmlns:p14="http://schemas.microsoft.com/office/powerpoint/2010/main" val="31144393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Left Text &amp; Picture-Red">
  <p:cSld name="Title Left Text &amp; Picture-Red">
    <p:bg>
      <p:bgPr>
        <a:solidFill>
          <a:schemeClr val="accent3"/>
        </a:solidFill>
        <a:effectLst/>
      </p:bgPr>
    </p:bg>
    <p:spTree>
      <p:nvGrpSpPr>
        <p:cNvPr id="1" name="Shape 236"/>
        <p:cNvGrpSpPr/>
        <p:nvPr/>
      </p:nvGrpSpPr>
      <p:grpSpPr>
        <a:xfrm>
          <a:off x="0" y="0"/>
          <a:ext cx="0" cy="0"/>
          <a:chOff x="0" y="0"/>
          <a:chExt cx="0" cy="0"/>
        </a:xfrm>
      </p:grpSpPr>
      <p:sp>
        <p:nvSpPr>
          <p:cNvPr id="237" name="Google Shape;237;p25"/>
          <p:cNvSpPr>
            <a:spLocks noGrp="1"/>
          </p:cNvSpPr>
          <p:nvPr>
            <p:ph type="pic" idx="2"/>
          </p:nvPr>
        </p:nvSpPr>
        <p:spPr>
          <a:xfrm>
            <a:off x="6252210" y="723900"/>
            <a:ext cx="5184775" cy="46751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10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260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2pPr>
            <a:lvl3pPr marR="0" lvl="2" algn="l" rtl="0">
              <a:lnSpc>
                <a:spcPct val="100000"/>
              </a:lnSpc>
              <a:spcBef>
                <a:spcPts val="1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R="0" lvl="3" algn="l" rtl="0">
              <a:lnSpc>
                <a:spcPct val="100000"/>
              </a:lnSpc>
              <a:spcBef>
                <a:spcPts val="6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4pPr>
            <a:lvl5pPr marR="0" lvl="4"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38" name="Google Shape;238;p25"/>
          <p:cNvSpPr txBox="1">
            <a:spLocks noGrp="1"/>
          </p:cNvSpPr>
          <p:nvPr>
            <p:ph type="title"/>
          </p:nvPr>
        </p:nvSpPr>
        <p:spPr>
          <a:xfrm>
            <a:off x="670426" y="735240"/>
            <a:ext cx="5830387"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3"/>
              </a:buClr>
              <a:buSzPts val="4800"/>
              <a:buFont typeface="Century Gothic"/>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9" name="Google Shape;239;p25"/>
          <p:cNvSpPr txBox="1">
            <a:spLocks noGrp="1"/>
          </p:cNvSpPr>
          <p:nvPr>
            <p:ph type="body" idx="1"/>
          </p:nvPr>
        </p:nvSpPr>
        <p:spPr>
          <a:xfrm>
            <a:off x="670079" y="2580478"/>
            <a:ext cx="5582130" cy="3505993"/>
          </a:xfrm>
          <a:prstGeom prst="rect">
            <a:avLst/>
          </a:prstGeom>
          <a:noFill/>
          <a:ln>
            <a:noFill/>
          </a:ln>
        </p:spPr>
        <p:txBody>
          <a:bodyPr spcFirstLastPara="1" wrap="square" lIns="91425" tIns="45700" rIns="91425" bIns="45700" anchor="t" anchorCtr="0">
            <a:noAutofit/>
          </a:bodyPr>
          <a:lstStyle>
            <a:lvl1pPr marL="457200" lvl="0" indent="-228600" algn="l">
              <a:lnSpc>
                <a:spcPct val="105555"/>
              </a:lnSpc>
              <a:spcBef>
                <a:spcPts val="0"/>
              </a:spcBef>
              <a:spcAft>
                <a:spcPts val="0"/>
              </a:spcAft>
              <a:buClr>
                <a:schemeClr val="dk1"/>
              </a:buClr>
              <a:buSzPts val="1800"/>
              <a:buNone/>
              <a:defRPr/>
            </a:lvl1pPr>
            <a:lvl2pPr marL="914400" lvl="1" indent="-228600" algn="l">
              <a:lnSpc>
                <a:spcPct val="134615"/>
              </a:lnSpc>
              <a:spcBef>
                <a:spcPts val="800"/>
              </a:spcBef>
              <a:spcAft>
                <a:spcPts val="0"/>
              </a:spcAft>
              <a:buClr>
                <a:schemeClr val="dk1"/>
              </a:buClr>
              <a:buSzPts val="1300"/>
              <a:buNone/>
              <a:defRPr>
                <a:latin typeface="Calibri"/>
                <a:ea typeface="Calibri"/>
                <a:cs typeface="Calibri"/>
                <a:sym typeface="Calibri"/>
              </a:defRPr>
            </a:lvl2pPr>
            <a:lvl3pPr marL="1371600" lvl="2" indent="-304800" algn="l">
              <a:lnSpc>
                <a:spcPct val="100000"/>
              </a:lnSpc>
              <a:spcBef>
                <a:spcPts val="1800"/>
              </a:spcBef>
              <a:spcAft>
                <a:spcPts val="0"/>
              </a:spcAft>
              <a:buClr>
                <a:schemeClr val="dk1"/>
              </a:buClr>
              <a:buSzPts val="1200"/>
              <a:buChar char="•"/>
              <a:defRPr>
                <a:latin typeface="Calibri"/>
                <a:ea typeface="Calibri"/>
                <a:cs typeface="Calibri"/>
                <a:sym typeface="Calibri"/>
              </a:defRPr>
            </a:lvl3pPr>
            <a:lvl4pPr marL="1828800" lvl="3" indent="-298450" algn="l">
              <a:lnSpc>
                <a:spcPct val="100000"/>
              </a:lnSpc>
              <a:spcBef>
                <a:spcPts val="300"/>
              </a:spcBef>
              <a:spcAft>
                <a:spcPts val="0"/>
              </a:spcAft>
              <a:buClr>
                <a:schemeClr val="dk1"/>
              </a:buClr>
              <a:buSzPts val="1100"/>
              <a:buChar char="‒"/>
              <a:defRPr>
                <a:latin typeface="Calibri"/>
                <a:ea typeface="Calibri"/>
                <a:cs typeface="Calibri"/>
                <a:sym typeface="Calibri"/>
              </a:defRPr>
            </a:lvl4pPr>
            <a:lvl5pPr marL="2286000" lvl="4" indent="-292100" algn="l">
              <a:lnSpc>
                <a:spcPct val="100000"/>
              </a:lnSpc>
              <a:spcBef>
                <a:spcPts val="300"/>
              </a:spcBef>
              <a:spcAft>
                <a:spcPts val="0"/>
              </a:spcAft>
              <a:buClr>
                <a:schemeClr val="dk1"/>
              </a:buClr>
              <a:buSzPts val="10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40" name="Google Shape;240;p25"/>
          <p:cNvGrpSpPr/>
          <p:nvPr/>
        </p:nvGrpSpPr>
        <p:grpSpPr>
          <a:xfrm>
            <a:off x="10910889" y="5668963"/>
            <a:ext cx="1281112" cy="1188607"/>
            <a:chOff x="10910889" y="5668963"/>
            <a:chExt cx="1281112" cy="1188607"/>
          </a:xfrm>
        </p:grpSpPr>
        <p:sp>
          <p:nvSpPr>
            <p:cNvPr id="241" name="Google Shape;241;p25"/>
            <p:cNvSpPr/>
            <p:nvPr/>
          </p:nvSpPr>
          <p:spPr>
            <a:xfrm>
              <a:off x="10910889" y="5668963"/>
              <a:ext cx="1281112" cy="1188607"/>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42" name="Google Shape;242;p25"/>
            <p:cNvPicPr preferRelativeResize="0"/>
            <p:nvPr/>
          </p:nvPicPr>
          <p:blipFill rotWithShape="1">
            <a:blip r:embed="rId2">
              <a:alphaModFix/>
            </a:blip>
            <a:srcRect/>
            <a:stretch/>
          </p:blipFill>
          <p:spPr>
            <a:xfrm>
              <a:off x="11031530" y="5870605"/>
              <a:ext cx="1052520" cy="684973"/>
            </a:xfrm>
            <a:prstGeom prst="rect">
              <a:avLst/>
            </a:prstGeom>
            <a:noFill/>
            <a:ln>
              <a:noFill/>
            </a:ln>
          </p:spPr>
        </p:pic>
      </p:grpSp>
      <p:sp>
        <p:nvSpPr>
          <p:cNvPr id="243" name="Google Shape;243;p25"/>
          <p:cNvSpPr txBox="1">
            <a:spLocks noGrp="1"/>
          </p:cNvSpPr>
          <p:nvPr>
            <p:ph type="ftr" idx="11"/>
          </p:nvPr>
        </p:nvSpPr>
        <p:spPr>
          <a:xfrm>
            <a:off x="2705828" y="6192041"/>
            <a:ext cx="671122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4" name="Google Shape;244;p25"/>
          <p:cNvSpPr txBox="1">
            <a:spLocks noGrp="1"/>
          </p:cNvSpPr>
          <p:nvPr>
            <p:ph type="sldNum" idx="12"/>
          </p:nvPr>
        </p:nvSpPr>
        <p:spPr>
          <a:xfrm>
            <a:off x="321469" y="6192041"/>
            <a:ext cx="61626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b="0" i="0" u="none" strike="noStrike" cap="none">
                <a:solidFill>
                  <a:srgbClr val="231F20"/>
                </a:solidFill>
                <a:latin typeface="Calibri"/>
                <a:ea typeface="Calibri"/>
                <a:cs typeface="Calibri"/>
                <a:sym typeface="Calibri"/>
              </a:defRPr>
            </a:lvl1pPr>
            <a:lvl2pPr marL="0" lvl="1" indent="0" algn="r">
              <a:spcBef>
                <a:spcPts val="0"/>
              </a:spcBef>
              <a:buNone/>
              <a:defRPr sz="1050" b="0" i="0" u="none" strike="noStrike" cap="none">
                <a:solidFill>
                  <a:srgbClr val="231F20"/>
                </a:solidFill>
                <a:latin typeface="Calibri"/>
                <a:ea typeface="Calibri"/>
                <a:cs typeface="Calibri"/>
                <a:sym typeface="Calibri"/>
              </a:defRPr>
            </a:lvl2pPr>
            <a:lvl3pPr marL="0" lvl="2" indent="0" algn="r">
              <a:spcBef>
                <a:spcPts val="0"/>
              </a:spcBef>
              <a:buNone/>
              <a:defRPr sz="1050" b="0" i="0" u="none" strike="noStrike" cap="none">
                <a:solidFill>
                  <a:srgbClr val="231F20"/>
                </a:solidFill>
                <a:latin typeface="Calibri"/>
                <a:ea typeface="Calibri"/>
                <a:cs typeface="Calibri"/>
                <a:sym typeface="Calibri"/>
              </a:defRPr>
            </a:lvl3pPr>
            <a:lvl4pPr marL="0" lvl="3" indent="0" algn="r">
              <a:spcBef>
                <a:spcPts val="0"/>
              </a:spcBef>
              <a:buNone/>
              <a:defRPr sz="1050" b="0" i="0" u="none" strike="noStrike" cap="none">
                <a:solidFill>
                  <a:srgbClr val="231F20"/>
                </a:solidFill>
                <a:latin typeface="Calibri"/>
                <a:ea typeface="Calibri"/>
                <a:cs typeface="Calibri"/>
                <a:sym typeface="Calibri"/>
              </a:defRPr>
            </a:lvl4pPr>
            <a:lvl5pPr marL="0" lvl="4" indent="0" algn="r">
              <a:spcBef>
                <a:spcPts val="0"/>
              </a:spcBef>
              <a:buNone/>
              <a:defRPr sz="1050" b="0" i="0" u="none" strike="noStrike" cap="none">
                <a:solidFill>
                  <a:srgbClr val="231F20"/>
                </a:solidFill>
                <a:latin typeface="Calibri"/>
                <a:ea typeface="Calibri"/>
                <a:cs typeface="Calibri"/>
                <a:sym typeface="Calibri"/>
              </a:defRPr>
            </a:lvl5pPr>
            <a:lvl6pPr marL="0" lvl="5" indent="0" algn="r">
              <a:spcBef>
                <a:spcPts val="0"/>
              </a:spcBef>
              <a:buNone/>
              <a:defRPr sz="1050" b="0" i="0" u="none" strike="noStrike" cap="none">
                <a:solidFill>
                  <a:srgbClr val="231F20"/>
                </a:solidFill>
                <a:latin typeface="Calibri"/>
                <a:ea typeface="Calibri"/>
                <a:cs typeface="Calibri"/>
                <a:sym typeface="Calibri"/>
              </a:defRPr>
            </a:lvl6pPr>
            <a:lvl7pPr marL="0" lvl="6" indent="0" algn="r">
              <a:spcBef>
                <a:spcPts val="0"/>
              </a:spcBef>
              <a:buNone/>
              <a:defRPr sz="1050" b="0" i="0" u="none" strike="noStrike" cap="none">
                <a:solidFill>
                  <a:srgbClr val="231F20"/>
                </a:solidFill>
                <a:latin typeface="Calibri"/>
                <a:ea typeface="Calibri"/>
                <a:cs typeface="Calibri"/>
                <a:sym typeface="Calibri"/>
              </a:defRPr>
            </a:lvl7pPr>
            <a:lvl8pPr marL="0" lvl="7" indent="0" algn="r">
              <a:spcBef>
                <a:spcPts val="0"/>
              </a:spcBef>
              <a:buNone/>
              <a:defRPr sz="1050" b="0" i="0" u="none" strike="noStrike" cap="none">
                <a:solidFill>
                  <a:srgbClr val="231F20"/>
                </a:solidFill>
                <a:latin typeface="Calibri"/>
                <a:ea typeface="Calibri"/>
                <a:cs typeface="Calibri"/>
                <a:sym typeface="Calibri"/>
              </a:defRPr>
            </a:lvl8pPr>
            <a:lvl9pPr marL="0" lvl="8" indent="0" algn="r">
              <a:spcBef>
                <a:spcPts val="0"/>
              </a:spcBef>
              <a:buNone/>
              <a:defRPr sz="1050" b="0" i="0" u="none" strike="noStrike" cap="none">
                <a:solidFill>
                  <a:srgbClr val="231F2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45" name="Google Shape;245;p25"/>
          <p:cNvPicPr preferRelativeResize="0"/>
          <p:nvPr/>
        </p:nvPicPr>
        <p:blipFill rotWithShape="1">
          <a:blip r:embed="rId3">
            <a:alphaModFix/>
          </a:blip>
          <a:srcRect/>
          <a:stretch/>
        </p:blipFill>
        <p:spPr>
          <a:xfrm>
            <a:off x="9895291" y="5868591"/>
            <a:ext cx="1022956" cy="690071"/>
          </a:xfrm>
          <a:prstGeom prst="rect">
            <a:avLst/>
          </a:prstGeom>
          <a:noFill/>
          <a:ln>
            <a:noFill/>
          </a:ln>
        </p:spPr>
      </p:pic>
    </p:spTree>
    <p:extLst>
      <p:ext uri="{BB962C8B-B14F-4D97-AF65-F5344CB8AC3E}">
        <p14:creationId xmlns:p14="http://schemas.microsoft.com/office/powerpoint/2010/main" val="197602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563DF0-FDDF-4143-9D8C-6AF41892E174}" type="datetime1">
              <a:rPr lang="en-US" smtClean="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3379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only-Blue">
  <p:cSld name="Picture only-Blue">
    <p:bg>
      <p:bgPr>
        <a:solidFill>
          <a:schemeClr val="accent1"/>
        </a:solidFill>
        <a:effectLst/>
      </p:bgPr>
    </p:bg>
    <p:spTree>
      <p:nvGrpSpPr>
        <p:cNvPr id="1" name="Shape 256"/>
        <p:cNvGrpSpPr/>
        <p:nvPr/>
      </p:nvGrpSpPr>
      <p:grpSpPr>
        <a:xfrm>
          <a:off x="0" y="0"/>
          <a:ext cx="0" cy="0"/>
          <a:chOff x="0" y="0"/>
          <a:chExt cx="0" cy="0"/>
        </a:xfrm>
      </p:grpSpPr>
      <p:sp>
        <p:nvSpPr>
          <p:cNvPr id="257" name="Google Shape;257;p27"/>
          <p:cNvSpPr>
            <a:spLocks noGrp="1"/>
          </p:cNvSpPr>
          <p:nvPr>
            <p:ph type="pic" idx="2"/>
          </p:nvPr>
        </p:nvSpPr>
        <p:spPr>
          <a:xfrm>
            <a:off x="188976" y="192087"/>
            <a:ext cx="11814048" cy="54864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10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260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2pPr>
            <a:lvl3pPr marR="0" lvl="2" algn="l" rtl="0">
              <a:lnSpc>
                <a:spcPct val="100000"/>
              </a:lnSpc>
              <a:spcBef>
                <a:spcPts val="1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R="0" lvl="3" algn="l" rtl="0">
              <a:lnSpc>
                <a:spcPct val="100000"/>
              </a:lnSpc>
              <a:spcBef>
                <a:spcPts val="6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4pPr>
            <a:lvl5pPr marR="0" lvl="4"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258" name="Google Shape;258;p27"/>
          <p:cNvPicPr preferRelativeResize="0"/>
          <p:nvPr/>
        </p:nvPicPr>
        <p:blipFill rotWithShape="1">
          <a:blip r:embed="rId2">
            <a:alphaModFix/>
          </a:blip>
          <a:srcRect/>
          <a:stretch/>
        </p:blipFill>
        <p:spPr>
          <a:xfrm>
            <a:off x="9895291" y="5869782"/>
            <a:ext cx="1022956" cy="690070"/>
          </a:xfrm>
          <a:prstGeom prst="rect">
            <a:avLst/>
          </a:prstGeom>
          <a:noFill/>
          <a:ln>
            <a:noFill/>
          </a:ln>
        </p:spPr>
      </p:pic>
      <p:grpSp>
        <p:nvGrpSpPr>
          <p:cNvPr id="259" name="Google Shape;259;p27"/>
          <p:cNvGrpSpPr/>
          <p:nvPr/>
        </p:nvGrpSpPr>
        <p:grpSpPr>
          <a:xfrm>
            <a:off x="10910889" y="5668963"/>
            <a:ext cx="1281112" cy="1188607"/>
            <a:chOff x="10910889" y="5668963"/>
            <a:chExt cx="1281112" cy="1188607"/>
          </a:xfrm>
        </p:grpSpPr>
        <p:sp>
          <p:nvSpPr>
            <p:cNvPr id="260" name="Google Shape;260;p27"/>
            <p:cNvSpPr/>
            <p:nvPr/>
          </p:nvSpPr>
          <p:spPr>
            <a:xfrm>
              <a:off x="10910889" y="5668963"/>
              <a:ext cx="1281112" cy="118860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61" name="Google Shape;261;p27"/>
            <p:cNvPicPr preferRelativeResize="0"/>
            <p:nvPr/>
          </p:nvPicPr>
          <p:blipFill rotWithShape="1">
            <a:blip r:embed="rId3">
              <a:alphaModFix/>
            </a:blip>
            <a:srcRect/>
            <a:stretch/>
          </p:blipFill>
          <p:spPr>
            <a:xfrm>
              <a:off x="11031530" y="5870605"/>
              <a:ext cx="1052520" cy="684973"/>
            </a:xfrm>
            <a:prstGeom prst="rect">
              <a:avLst/>
            </a:prstGeom>
            <a:noFill/>
            <a:ln>
              <a:noFill/>
            </a:ln>
          </p:spPr>
        </p:pic>
      </p:grpSp>
      <p:sp>
        <p:nvSpPr>
          <p:cNvPr id="262" name="Google Shape;262;p27"/>
          <p:cNvSpPr txBox="1">
            <a:spLocks noGrp="1"/>
          </p:cNvSpPr>
          <p:nvPr>
            <p:ph type="ftr" idx="11"/>
          </p:nvPr>
        </p:nvSpPr>
        <p:spPr>
          <a:xfrm>
            <a:off x="2705828" y="6192041"/>
            <a:ext cx="671122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3" name="Google Shape;263;p27"/>
          <p:cNvSpPr txBox="1">
            <a:spLocks noGrp="1"/>
          </p:cNvSpPr>
          <p:nvPr>
            <p:ph type="sldNum" idx="12"/>
          </p:nvPr>
        </p:nvSpPr>
        <p:spPr>
          <a:xfrm>
            <a:off x="321469" y="6192041"/>
            <a:ext cx="61626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b="0" i="0" u="none" strike="noStrike" cap="none">
                <a:solidFill>
                  <a:srgbClr val="231F20"/>
                </a:solidFill>
                <a:latin typeface="Calibri"/>
                <a:ea typeface="Calibri"/>
                <a:cs typeface="Calibri"/>
                <a:sym typeface="Calibri"/>
              </a:defRPr>
            </a:lvl1pPr>
            <a:lvl2pPr marL="0" lvl="1" indent="0" algn="r">
              <a:spcBef>
                <a:spcPts val="0"/>
              </a:spcBef>
              <a:buNone/>
              <a:defRPr sz="1050" b="0" i="0" u="none" strike="noStrike" cap="none">
                <a:solidFill>
                  <a:srgbClr val="231F20"/>
                </a:solidFill>
                <a:latin typeface="Calibri"/>
                <a:ea typeface="Calibri"/>
                <a:cs typeface="Calibri"/>
                <a:sym typeface="Calibri"/>
              </a:defRPr>
            </a:lvl2pPr>
            <a:lvl3pPr marL="0" lvl="2" indent="0" algn="r">
              <a:spcBef>
                <a:spcPts val="0"/>
              </a:spcBef>
              <a:buNone/>
              <a:defRPr sz="1050" b="0" i="0" u="none" strike="noStrike" cap="none">
                <a:solidFill>
                  <a:srgbClr val="231F20"/>
                </a:solidFill>
                <a:latin typeface="Calibri"/>
                <a:ea typeface="Calibri"/>
                <a:cs typeface="Calibri"/>
                <a:sym typeface="Calibri"/>
              </a:defRPr>
            </a:lvl3pPr>
            <a:lvl4pPr marL="0" lvl="3" indent="0" algn="r">
              <a:spcBef>
                <a:spcPts val="0"/>
              </a:spcBef>
              <a:buNone/>
              <a:defRPr sz="1050" b="0" i="0" u="none" strike="noStrike" cap="none">
                <a:solidFill>
                  <a:srgbClr val="231F20"/>
                </a:solidFill>
                <a:latin typeface="Calibri"/>
                <a:ea typeface="Calibri"/>
                <a:cs typeface="Calibri"/>
                <a:sym typeface="Calibri"/>
              </a:defRPr>
            </a:lvl4pPr>
            <a:lvl5pPr marL="0" lvl="4" indent="0" algn="r">
              <a:spcBef>
                <a:spcPts val="0"/>
              </a:spcBef>
              <a:buNone/>
              <a:defRPr sz="1050" b="0" i="0" u="none" strike="noStrike" cap="none">
                <a:solidFill>
                  <a:srgbClr val="231F20"/>
                </a:solidFill>
                <a:latin typeface="Calibri"/>
                <a:ea typeface="Calibri"/>
                <a:cs typeface="Calibri"/>
                <a:sym typeface="Calibri"/>
              </a:defRPr>
            </a:lvl5pPr>
            <a:lvl6pPr marL="0" lvl="5" indent="0" algn="r">
              <a:spcBef>
                <a:spcPts val="0"/>
              </a:spcBef>
              <a:buNone/>
              <a:defRPr sz="1050" b="0" i="0" u="none" strike="noStrike" cap="none">
                <a:solidFill>
                  <a:srgbClr val="231F20"/>
                </a:solidFill>
                <a:latin typeface="Calibri"/>
                <a:ea typeface="Calibri"/>
                <a:cs typeface="Calibri"/>
                <a:sym typeface="Calibri"/>
              </a:defRPr>
            </a:lvl6pPr>
            <a:lvl7pPr marL="0" lvl="6" indent="0" algn="r">
              <a:spcBef>
                <a:spcPts val="0"/>
              </a:spcBef>
              <a:buNone/>
              <a:defRPr sz="1050" b="0" i="0" u="none" strike="noStrike" cap="none">
                <a:solidFill>
                  <a:srgbClr val="231F20"/>
                </a:solidFill>
                <a:latin typeface="Calibri"/>
                <a:ea typeface="Calibri"/>
                <a:cs typeface="Calibri"/>
                <a:sym typeface="Calibri"/>
              </a:defRPr>
            </a:lvl7pPr>
            <a:lvl8pPr marL="0" lvl="7" indent="0" algn="r">
              <a:spcBef>
                <a:spcPts val="0"/>
              </a:spcBef>
              <a:buNone/>
              <a:defRPr sz="1050" b="0" i="0" u="none" strike="noStrike" cap="none">
                <a:solidFill>
                  <a:srgbClr val="231F20"/>
                </a:solidFill>
                <a:latin typeface="Calibri"/>
                <a:ea typeface="Calibri"/>
                <a:cs typeface="Calibri"/>
                <a:sym typeface="Calibri"/>
              </a:defRPr>
            </a:lvl8pPr>
            <a:lvl9pPr marL="0" lvl="8" indent="0" algn="r">
              <a:spcBef>
                <a:spcPts val="0"/>
              </a:spcBef>
              <a:buNone/>
              <a:defRPr sz="1050" b="0" i="0" u="none" strike="noStrike" cap="none">
                <a:solidFill>
                  <a:srgbClr val="231F2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383825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Teal">
  <p:cSld name="Title Only-Teal">
    <p:bg>
      <p:bgPr>
        <a:solidFill>
          <a:schemeClr val="accent2"/>
        </a:solidFill>
        <a:effectLst/>
      </p:bgPr>
    </p:bg>
    <p:spTree>
      <p:nvGrpSpPr>
        <p:cNvPr id="1" name="Shape 288"/>
        <p:cNvGrpSpPr/>
        <p:nvPr/>
      </p:nvGrpSpPr>
      <p:grpSpPr>
        <a:xfrm>
          <a:off x="0" y="0"/>
          <a:ext cx="0" cy="0"/>
          <a:chOff x="0" y="0"/>
          <a:chExt cx="0" cy="0"/>
        </a:xfrm>
      </p:grpSpPr>
      <p:sp>
        <p:nvSpPr>
          <p:cNvPr id="289" name="Google Shape;289;p31"/>
          <p:cNvSpPr txBox="1">
            <a:spLocks noGrp="1"/>
          </p:cNvSpPr>
          <p:nvPr>
            <p:ph type="title"/>
          </p:nvPr>
        </p:nvSpPr>
        <p:spPr>
          <a:xfrm>
            <a:off x="667512" y="738414"/>
            <a:ext cx="10707189"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5"/>
              </a:buClr>
              <a:buSzPts val="4800"/>
              <a:buFont typeface="Century Gothic"/>
              <a:buNone/>
              <a:defRPr>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90" name="Google Shape;290;p31"/>
          <p:cNvPicPr preferRelativeResize="0"/>
          <p:nvPr/>
        </p:nvPicPr>
        <p:blipFill rotWithShape="1">
          <a:blip r:embed="rId2">
            <a:alphaModFix/>
          </a:blip>
          <a:srcRect/>
          <a:stretch/>
        </p:blipFill>
        <p:spPr>
          <a:xfrm>
            <a:off x="9895291" y="5869782"/>
            <a:ext cx="1022955" cy="690070"/>
          </a:xfrm>
          <a:prstGeom prst="rect">
            <a:avLst/>
          </a:prstGeom>
          <a:noFill/>
          <a:ln>
            <a:noFill/>
          </a:ln>
        </p:spPr>
      </p:pic>
      <p:grpSp>
        <p:nvGrpSpPr>
          <p:cNvPr id="291" name="Google Shape;291;p31"/>
          <p:cNvGrpSpPr/>
          <p:nvPr/>
        </p:nvGrpSpPr>
        <p:grpSpPr>
          <a:xfrm>
            <a:off x="10910889" y="5668963"/>
            <a:ext cx="1281112" cy="1188607"/>
            <a:chOff x="10910889" y="5668963"/>
            <a:chExt cx="1281112" cy="1188607"/>
          </a:xfrm>
        </p:grpSpPr>
        <p:sp>
          <p:nvSpPr>
            <p:cNvPr id="292" name="Google Shape;292;p31"/>
            <p:cNvSpPr/>
            <p:nvPr/>
          </p:nvSpPr>
          <p:spPr>
            <a:xfrm>
              <a:off x="10910889" y="5668963"/>
              <a:ext cx="1281112" cy="118860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93" name="Google Shape;293;p31"/>
            <p:cNvPicPr preferRelativeResize="0"/>
            <p:nvPr/>
          </p:nvPicPr>
          <p:blipFill rotWithShape="1">
            <a:blip r:embed="rId3">
              <a:alphaModFix/>
            </a:blip>
            <a:srcRect/>
            <a:stretch/>
          </p:blipFill>
          <p:spPr>
            <a:xfrm>
              <a:off x="11031530" y="5870605"/>
              <a:ext cx="1052520" cy="684973"/>
            </a:xfrm>
            <a:prstGeom prst="rect">
              <a:avLst/>
            </a:prstGeom>
            <a:noFill/>
            <a:ln>
              <a:noFill/>
            </a:ln>
          </p:spPr>
        </p:pic>
      </p:grpSp>
      <p:sp>
        <p:nvSpPr>
          <p:cNvPr id="294" name="Google Shape;294;p31"/>
          <p:cNvSpPr txBox="1">
            <a:spLocks noGrp="1"/>
          </p:cNvSpPr>
          <p:nvPr>
            <p:ph type="ftr" idx="11"/>
          </p:nvPr>
        </p:nvSpPr>
        <p:spPr>
          <a:xfrm>
            <a:off x="2705828" y="6192041"/>
            <a:ext cx="671122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5" name="Google Shape;295;p31"/>
          <p:cNvSpPr txBox="1">
            <a:spLocks noGrp="1"/>
          </p:cNvSpPr>
          <p:nvPr>
            <p:ph type="sldNum" idx="12"/>
          </p:nvPr>
        </p:nvSpPr>
        <p:spPr>
          <a:xfrm>
            <a:off x="321469" y="6192041"/>
            <a:ext cx="61626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b="0" i="0" u="none" strike="noStrike" cap="none">
                <a:solidFill>
                  <a:srgbClr val="231F20"/>
                </a:solidFill>
                <a:latin typeface="Calibri"/>
                <a:ea typeface="Calibri"/>
                <a:cs typeface="Calibri"/>
                <a:sym typeface="Calibri"/>
              </a:defRPr>
            </a:lvl1pPr>
            <a:lvl2pPr marL="0" lvl="1" indent="0" algn="r">
              <a:spcBef>
                <a:spcPts val="0"/>
              </a:spcBef>
              <a:buNone/>
              <a:defRPr sz="1050" b="0" i="0" u="none" strike="noStrike" cap="none">
                <a:solidFill>
                  <a:srgbClr val="231F20"/>
                </a:solidFill>
                <a:latin typeface="Calibri"/>
                <a:ea typeface="Calibri"/>
                <a:cs typeface="Calibri"/>
                <a:sym typeface="Calibri"/>
              </a:defRPr>
            </a:lvl2pPr>
            <a:lvl3pPr marL="0" lvl="2" indent="0" algn="r">
              <a:spcBef>
                <a:spcPts val="0"/>
              </a:spcBef>
              <a:buNone/>
              <a:defRPr sz="1050" b="0" i="0" u="none" strike="noStrike" cap="none">
                <a:solidFill>
                  <a:srgbClr val="231F20"/>
                </a:solidFill>
                <a:latin typeface="Calibri"/>
                <a:ea typeface="Calibri"/>
                <a:cs typeface="Calibri"/>
                <a:sym typeface="Calibri"/>
              </a:defRPr>
            </a:lvl3pPr>
            <a:lvl4pPr marL="0" lvl="3" indent="0" algn="r">
              <a:spcBef>
                <a:spcPts val="0"/>
              </a:spcBef>
              <a:buNone/>
              <a:defRPr sz="1050" b="0" i="0" u="none" strike="noStrike" cap="none">
                <a:solidFill>
                  <a:srgbClr val="231F20"/>
                </a:solidFill>
                <a:latin typeface="Calibri"/>
                <a:ea typeface="Calibri"/>
                <a:cs typeface="Calibri"/>
                <a:sym typeface="Calibri"/>
              </a:defRPr>
            </a:lvl4pPr>
            <a:lvl5pPr marL="0" lvl="4" indent="0" algn="r">
              <a:spcBef>
                <a:spcPts val="0"/>
              </a:spcBef>
              <a:buNone/>
              <a:defRPr sz="1050" b="0" i="0" u="none" strike="noStrike" cap="none">
                <a:solidFill>
                  <a:srgbClr val="231F20"/>
                </a:solidFill>
                <a:latin typeface="Calibri"/>
                <a:ea typeface="Calibri"/>
                <a:cs typeface="Calibri"/>
                <a:sym typeface="Calibri"/>
              </a:defRPr>
            </a:lvl5pPr>
            <a:lvl6pPr marL="0" lvl="5" indent="0" algn="r">
              <a:spcBef>
                <a:spcPts val="0"/>
              </a:spcBef>
              <a:buNone/>
              <a:defRPr sz="1050" b="0" i="0" u="none" strike="noStrike" cap="none">
                <a:solidFill>
                  <a:srgbClr val="231F20"/>
                </a:solidFill>
                <a:latin typeface="Calibri"/>
                <a:ea typeface="Calibri"/>
                <a:cs typeface="Calibri"/>
                <a:sym typeface="Calibri"/>
              </a:defRPr>
            </a:lvl6pPr>
            <a:lvl7pPr marL="0" lvl="6" indent="0" algn="r">
              <a:spcBef>
                <a:spcPts val="0"/>
              </a:spcBef>
              <a:buNone/>
              <a:defRPr sz="1050" b="0" i="0" u="none" strike="noStrike" cap="none">
                <a:solidFill>
                  <a:srgbClr val="231F20"/>
                </a:solidFill>
                <a:latin typeface="Calibri"/>
                <a:ea typeface="Calibri"/>
                <a:cs typeface="Calibri"/>
                <a:sym typeface="Calibri"/>
              </a:defRPr>
            </a:lvl7pPr>
            <a:lvl8pPr marL="0" lvl="7" indent="0" algn="r">
              <a:spcBef>
                <a:spcPts val="0"/>
              </a:spcBef>
              <a:buNone/>
              <a:defRPr sz="1050" b="0" i="0" u="none" strike="noStrike" cap="none">
                <a:solidFill>
                  <a:srgbClr val="231F20"/>
                </a:solidFill>
                <a:latin typeface="Calibri"/>
                <a:ea typeface="Calibri"/>
                <a:cs typeface="Calibri"/>
                <a:sym typeface="Calibri"/>
              </a:defRPr>
            </a:lvl8pPr>
            <a:lvl9pPr marL="0" lvl="8" indent="0" algn="r">
              <a:spcBef>
                <a:spcPts val="0"/>
              </a:spcBef>
              <a:buNone/>
              <a:defRPr sz="1050" b="0" i="0" u="none" strike="noStrike" cap="none">
                <a:solidFill>
                  <a:srgbClr val="231F2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979578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Red">
  <p:cSld name="Title Only-Red">
    <p:bg>
      <p:bgPr>
        <a:solidFill>
          <a:schemeClr val="accent3"/>
        </a:solidFill>
        <a:effectLst/>
      </p:bgPr>
    </p:bg>
    <p:spTree>
      <p:nvGrpSpPr>
        <p:cNvPr id="1" name="Shape 296"/>
        <p:cNvGrpSpPr/>
        <p:nvPr/>
      </p:nvGrpSpPr>
      <p:grpSpPr>
        <a:xfrm>
          <a:off x="0" y="0"/>
          <a:ext cx="0" cy="0"/>
          <a:chOff x="0" y="0"/>
          <a:chExt cx="0" cy="0"/>
        </a:xfrm>
      </p:grpSpPr>
      <p:sp>
        <p:nvSpPr>
          <p:cNvPr id="297" name="Google Shape;297;p32"/>
          <p:cNvSpPr txBox="1">
            <a:spLocks noGrp="1"/>
          </p:cNvSpPr>
          <p:nvPr>
            <p:ph type="title"/>
          </p:nvPr>
        </p:nvSpPr>
        <p:spPr>
          <a:xfrm>
            <a:off x="667512" y="738414"/>
            <a:ext cx="10707189"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3"/>
              </a:buClr>
              <a:buSzPts val="4800"/>
              <a:buFont typeface="Century Gothic"/>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98" name="Google Shape;298;p32"/>
          <p:cNvPicPr preferRelativeResize="0"/>
          <p:nvPr/>
        </p:nvPicPr>
        <p:blipFill rotWithShape="1">
          <a:blip r:embed="rId2">
            <a:alphaModFix/>
          </a:blip>
          <a:srcRect/>
          <a:stretch/>
        </p:blipFill>
        <p:spPr>
          <a:xfrm>
            <a:off x="9895291" y="5868591"/>
            <a:ext cx="1022956" cy="690071"/>
          </a:xfrm>
          <a:prstGeom prst="rect">
            <a:avLst/>
          </a:prstGeom>
          <a:noFill/>
          <a:ln>
            <a:noFill/>
          </a:ln>
        </p:spPr>
      </p:pic>
      <p:grpSp>
        <p:nvGrpSpPr>
          <p:cNvPr id="299" name="Google Shape;299;p32"/>
          <p:cNvGrpSpPr/>
          <p:nvPr/>
        </p:nvGrpSpPr>
        <p:grpSpPr>
          <a:xfrm>
            <a:off x="10910889" y="5668963"/>
            <a:ext cx="1281112" cy="1188607"/>
            <a:chOff x="10910889" y="5668963"/>
            <a:chExt cx="1281112" cy="1188607"/>
          </a:xfrm>
        </p:grpSpPr>
        <p:sp>
          <p:nvSpPr>
            <p:cNvPr id="300" name="Google Shape;300;p32"/>
            <p:cNvSpPr/>
            <p:nvPr/>
          </p:nvSpPr>
          <p:spPr>
            <a:xfrm>
              <a:off x="10910889" y="5668963"/>
              <a:ext cx="1281112" cy="1188607"/>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01" name="Google Shape;301;p32"/>
            <p:cNvPicPr preferRelativeResize="0"/>
            <p:nvPr/>
          </p:nvPicPr>
          <p:blipFill rotWithShape="1">
            <a:blip r:embed="rId3">
              <a:alphaModFix/>
            </a:blip>
            <a:srcRect/>
            <a:stretch/>
          </p:blipFill>
          <p:spPr>
            <a:xfrm>
              <a:off x="11031530" y="5870605"/>
              <a:ext cx="1052520" cy="684973"/>
            </a:xfrm>
            <a:prstGeom prst="rect">
              <a:avLst/>
            </a:prstGeom>
            <a:noFill/>
            <a:ln>
              <a:noFill/>
            </a:ln>
          </p:spPr>
        </p:pic>
      </p:grpSp>
      <p:sp>
        <p:nvSpPr>
          <p:cNvPr id="302" name="Google Shape;302;p32"/>
          <p:cNvSpPr txBox="1">
            <a:spLocks noGrp="1"/>
          </p:cNvSpPr>
          <p:nvPr>
            <p:ph type="ftr" idx="11"/>
          </p:nvPr>
        </p:nvSpPr>
        <p:spPr>
          <a:xfrm>
            <a:off x="2705828" y="6192041"/>
            <a:ext cx="671122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3" name="Google Shape;303;p32"/>
          <p:cNvSpPr txBox="1">
            <a:spLocks noGrp="1"/>
          </p:cNvSpPr>
          <p:nvPr>
            <p:ph type="sldNum" idx="12"/>
          </p:nvPr>
        </p:nvSpPr>
        <p:spPr>
          <a:xfrm>
            <a:off x="321469" y="6192041"/>
            <a:ext cx="61626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b="0" i="0" u="none" strike="noStrike" cap="none">
                <a:solidFill>
                  <a:srgbClr val="231F20"/>
                </a:solidFill>
                <a:latin typeface="Calibri"/>
                <a:ea typeface="Calibri"/>
                <a:cs typeface="Calibri"/>
                <a:sym typeface="Calibri"/>
              </a:defRPr>
            </a:lvl1pPr>
            <a:lvl2pPr marL="0" lvl="1" indent="0" algn="r">
              <a:spcBef>
                <a:spcPts val="0"/>
              </a:spcBef>
              <a:buNone/>
              <a:defRPr sz="1050" b="0" i="0" u="none" strike="noStrike" cap="none">
                <a:solidFill>
                  <a:srgbClr val="231F20"/>
                </a:solidFill>
                <a:latin typeface="Calibri"/>
                <a:ea typeface="Calibri"/>
                <a:cs typeface="Calibri"/>
                <a:sym typeface="Calibri"/>
              </a:defRPr>
            </a:lvl2pPr>
            <a:lvl3pPr marL="0" lvl="2" indent="0" algn="r">
              <a:spcBef>
                <a:spcPts val="0"/>
              </a:spcBef>
              <a:buNone/>
              <a:defRPr sz="1050" b="0" i="0" u="none" strike="noStrike" cap="none">
                <a:solidFill>
                  <a:srgbClr val="231F20"/>
                </a:solidFill>
                <a:latin typeface="Calibri"/>
                <a:ea typeface="Calibri"/>
                <a:cs typeface="Calibri"/>
                <a:sym typeface="Calibri"/>
              </a:defRPr>
            </a:lvl3pPr>
            <a:lvl4pPr marL="0" lvl="3" indent="0" algn="r">
              <a:spcBef>
                <a:spcPts val="0"/>
              </a:spcBef>
              <a:buNone/>
              <a:defRPr sz="1050" b="0" i="0" u="none" strike="noStrike" cap="none">
                <a:solidFill>
                  <a:srgbClr val="231F20"/>
                </a:solidFill>
                <a:latin typeface="Calibri"/>
                <a:ea typeface="Calibri"/>
                <a:cs typeface="Calibri"/>
                <a:sym typeface="Calibri"/>
              </a:defRPr>
            </a:lvl4pPr>
            <a:lvl5pPr marL="0" lvl="4" indent="0" algn="r">
              <a:spcBef>
                <a:spcPts val="0"/>
              </a:spcBef>
              <a:buNone/>
              <a:defRPr sz="1050" b="0" i="0" u="none" strike="noStrike" cap="none">
                <a:solidFill>
                  <a:srgbClr val="231F20"/>
                </a:solidFill>
                <a:latin typeface="Calibri"/>
                <a:ea typeface="Calibri"/>
                <a:cs typeface="Calibri"/>
                <a:sym typeface="Calibri"/>
              </a:defRPr>
            </a:lvl5pPr>
            <a:lvl6pPr marL="0" lvl="5" indent="0" algn="r">
              <a:spcBef>
                <a:spcPts val="0"/>
              </a:spcBef>
              <a:buNone/>
              <a:defRPr sz="1050" b="0" i="0" u="none" strike="noStrike" cap="none">
                <a:solidFill>
                  <a:srgbClr val="231F20"/>
                </a:solidFill>
                <a:latin typeface="Calibri"/>
                <a:ea typeface="Calibri"/>
                <a:cs typeface="Calibri"/>
                <a:sym typeface="Calibri"/>
              </a:defRPr>
            </a:lvl6pPr>
            <a:lvl7pPr marL="0" lvl="6" indent="0" algn="r">
              <a:spcBef>
                <a:spcPts val="0"/>
              </a:spcBef>
              <a:buNone/>
              <a:defRPr sz="1050" b="0" i="0" u="none" strike="noStrike" cap="none">
                <a:solidFill>
                  <a:srgbClr val="231F20"/>
                </a:solidFill>
                <a:latin typeface="Calibri"/>
                <a:ea typeface="Calibri"/>
                <a:cs typeface="Calibri"/>
                <a:sym typeface="Calibri"/>
              </a:defRPr>
            </a:lvl7pPr>
            <a:lvl8pPr marL="0" lvl="7" indent="0" algn="r">
              <a:spcBef>
                <a:spcPts val="0"/>
              </a:spcBef>
              <a:buNone/>
              <a:defRPr sz="1050" b="0" i="0" u="none" strike="noStrike" cap="none">
                <a:solidFill>
                  <a:srgbClr val="231F20"/>
                </a:solidFill>
                <a:latin typeface="Calibri"/>
                <a:ea typeface="Calibri"/>
                <a:cs typeface="Calibri"/>
                <a:sym typeface="Calibri"/>
              </a:defRPr>
            </a:lvl8pPr>
            <a:lvl9pPr marL="0" lvl="8" indent="0" algn="r">
              <a:spcBef>
                <a:spcPts val="0"/>
              </a:spcBef>
              <a:buNone/>
              <a:defRPr sz="1050" b="0" i="0" u="none" strike="noStrike" cap="none">
                <a:solidFill>
                  <a:srgbClr val="231F2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30257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Green">
  <p:cSld name="Title Only-Green">
    <p:bg>
      <p:bgPr>
        <a:solidFill>
          <a:schemeClr val="accent4"/>
        </a:solidFill>
        <a:effectLst/>
      </p:bgPr>
    </p:bg>
    <p:spTree>
      <p:nvGrpSpPr>
        <p:cNvPr id="1" name="Shape 304"/>
        <p:cNvGrpSpPr/>
        <p:nvPr/>
      </p:nvGrpSpPr>
      <p:grpSpPr>
        <a:xfrm>
          <a:off x="0" y="0"/>
          <a:ext cx="0" cy="0"/>
          <a:chOff x="0" y="0"/>
          <a:chExt cx="0" cy="0"/>
        </a:xfrm>
      </p:grpSpPr>
      <p:sp>
        <p:nvSpPr>
          <p:cNvPr id="305" name="Google Shape;305;p33"/>
          <p:cNvSpPr txBox="1">
            <a:spLocks noGrp="1"/>
          </p:cNvSpPr>
          <p:nvPr>
            <p:ph type="title"/>
          </p:nvPr>
        </p:nvSpPr>
        <p:spPr>
          <a:xfrm>
            <a:off x="667512" y="738414"/>
            <a:ext cx="10707189"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6"/>
              </a:buClr>
              <a:buSzPts val="4800"/>
              <a:buFont typeface="Century Gothic"/>
              <a:buNone/>
              <a:defRPr>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306" name="Google Shape;306;p33"/>
          <p:cNvGrpSpPr/>
          <p:nvPr/>
        </p:nvGrpSpPr>
        <p:grpSpPr>
          <a:xfrm>
            <a:off x="10910889" y="5668963"/>
            <a:ext cx="1281112" cy="1188607"/>
            <a:chOff x="10910889" y="5668963"/>
            <a:chExt cx="1281112" cy="1188607"/>
          </a:xfrm>
        </p:grpSpPr>
        <p:sp>
          <p:nvSpPr>
            <p:cNvPr id="307" name="Google Shape;307;p33"/>
            <p:cNvSpPr/>
            <p:nvPr/>
          </p:nvSpPr>
          <p:spPr>
            <a:xfrm>
              <a:off x="10910889" y="5668963"/>
              <a:ext cx="1281112" cy="1188607"/>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08" name="Google Shape;308;p33"/>
            <p:cNvPicPr preferRelativeResize="0"/>
            <p:nvPr/>
          </p:nvPicPr>
          <p:blipFill rotWithShape="1">
            <a:blip r:embed="rId2">
              <a:alphaModFix/>
            </a:blip>
            <a:srcRect/>
            <a:stretch/>
          </p:blipFill>
          <p:spPr>
            <a:xfrm>
              <a:off x="11031530" y="5870605"/>
              <a:ext cx="1052520" cy="684973"/>
            </a:xfrm>
            <a:prstGeom prst="rect">
              <a:avLst/>
            </a:prstGeom>
            <a:noFill/>
            <a:ln>
              <a:noFill/>
            </a:ln>
          </p:spPr>
        </p:pic>
      </p:grpSp>
      <p:pic>
        <p:nvPicPr>
          <p:cNvPr id="309" name="Google Shape;309;p33"/>
          <p:cNvPicPr preferRelativeResize="0"/>
          <p:nvPr/>
        </p:nvPicPr>
        <p:blipFill rotWithShape="1">
          <a:blip r:embed="rId3">
            <a:alphaModFix/>
          </a:blip>
          <a:srcRect/>
          <a:stretch/>
        </p:blipFill>
        <p:spPr>
          <a:xfrm>
            <a:off x="9895291" y="5869782"/>
            <a:ext cx="1022955" cy="690069"/>
          </a:xfrm>
          <a:prstGeom prst="rect">
            <a:avLst/>
          </a:prstGeom>
          <a:noFill/>
          <a:ln>
            <a:noFill/>
          </a:ln>
        </p:spPr>
      </p:pic>
      <p:sp>
        <p:nvSpPr>
          <p:cNvPr id="310" name="Google Shape;310;p33"/>
          <p:cNvSpPr txBox="1">
            <a:spLocks noGrp="1"/>
          </p:cNvSpPr>
          <p:nvPr>
            <p:ph type="ftr" idx="11"/>
          </p:nvPr>
        </p:nvSpPr>
        <p:spPr>
          <a:xfrm>
            <a:off x="2705828" y="6192041"/>
            <a:ext cx="671122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1" name="Google Shape;311;p33"/>
          <p:cNvSpPr txBox="1">
            <a:spLocks noGrp="1"/>
          </p:cNvSpPr>
          <p:nvPr>
            <p:ph type="sldNum" idx="12"/>
          </p:nvPr>
        </p:nvSpPr>
        <p:spPr>
          <a:xfrm>
            <a:off x="321469" y="6192041"/>
            <a:ext cx="61626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b="0" i="0" u="none" strike="noStrike" cap="none">
                <a:solidFill>
                  <a:srgbClr val="231F20"/>
                </a:solidFill>
                <a:latin typeface="Calibri"/>
                <a:ea typeface="Calibri"/>
                <a:cs typeface="Calibri"/>
                <a:sym typeface="Calibri"/>
              </a:defRPr>
            </a:lvl1pPr>
            <a:lvl2pPr marL="0" lvl="1" indent="0" algn="r">
              <a:spcBef>
                <a:spcPts val="0"/>
              </a:spcBef>
              <a:buNone/>
              <a:defRPr sz="1050" b="0" i="0" u="none" strike="noStrike" cap="none">
                <a:solidFill>
                  <a:srgbClr val="231F20"/>
                </a:solidFill>
                <a:latin typeface="Calibri"/>
                <a:ea typeface="Calibri"/>
                <a:cs typeface="Calibri"/>
                <a:sym typeface="Calibri"/>
              </a:defRPr>
            </a:lvl2pPr>
            <a:lvl3pPr marL="0" lvl="2" indent="0" algn="r">
              <a:spcBef>
                <a:spcPts val="0"/>
              </a:spcBef>
              <a:buNone/>
              <a:defRPr sz="1050" b="0" i="0" u="none" strike="noStrike" cap="none">
                <a:solidFill>
                  <a:srgbClr val="231F20"/>
                </a:solidFill>
                <a:latin typeface="Calibri"/>
                <a:ea typeface="Calibri"/>
                <a:cs typeface="Calibri"/>
                <a:sym typeface="Calibri"/>
              </a:defRPr>
            </a:lvl3pPr>
            <a:lvl4pPr marL="0" lvl="3" indent="0" algn="r">
              <a:spcBef>
                <a:spcPts val="0"/>
              </a:spcBef>
              <a:buNone/>
              <a:defRPr sz="1050" b="0" i="0" u="none" strike="noStrike" cap="none">
                <a:solidFill>
                  <a:srgbClr val="231F20"/>
                </a:solidFill>
                <a:latin typeface="Calibri"/>
                <a:ea typeface="Calibri"/>
                <a:cs typeface="Calibri"/>
                <a:sym typeface="Calibri"/>
              </a:defRPr>
            </a:lvl4pPr>
            <a:lvl5pPr marL="0" lvl="4" indent="0" algn="r">
              <a:spcBef>
                <a:spcPts val="0"/>
              </a:spcBef>
              <a:buNone/>
              <a:defRPr sz="1050" b="0" i="0" u="none" strike="noStrike" cap="none">
                <a:solidFill>
                  <a:srgbClr val="231F20"/>
                </a:solidFill>
                <a:latin typeface="Calibri"/>
                <a:ea typeface="Calibri"/>
                <a:cs typeface="Calibri"/>
                <a:sym typeface="Calibri"/>
              </a:defRPr>
            </a:lvl5pPr>
            <a:lvl6pPr marL="0" lvl="5" indent="0" algn="r">
              <a:spcBef>
                <a:spcPts val="0"/>
              </a:spcBef>
              <a:buNone/>
              <a:defRPr sz="1050" b="0" i="0" u="none" strike="noStrike" cap="none">
                <a:solidFill>
                  <a:srgbClr val="231F20"/>
                </a:solidFill>
                <a:latin typeface="Calibri"/>
                <a:ea typeface="Calibri"/>
                <a:cs typeface="Calibri"/>
                <a:sym typeface="Calibri"/>
              </a:defRPr>
            </a:lvl6pPr>
            <a:lvl7pPr marL="0" lvl="6" indent="0" algn="r">
              <a:spcBef>
                <a:spcPts val="0"/>
              </a:spcBef>
              <a:buNone/>
              <a:defRPr sz="1050" b="0" i="0" u="none" strike="noStrike" cap="none">
                <a:solidFill>
                  <a:srgbClr val="231F20"/>
                </a:solidFill>
                <a:latin typeface="Calibri"/>
                <a:ea typeface="Calibri"/>
                <a:cs typeface="Calibri"/>
                <a:sym typeface="Calibri"/>
              </a:defRPr>
            </a:lvl7pPr>
            <a:lvl8pPr marL="0" lvl="7" indent="0" algn="r">
              <a:spcBef>
                <a:spcPts val="0"/>
              </a:spcBef>
              <a:buNone/>
              <a:defRPr sz="1050" b="0" i="0" u="none" strike="noStrike" cap="none">
                <a:solidFill>
                  <a:srgbClr val="231F20"/>
                </a:solidFill>
                <a:latin typeface="Calibri"/>
                <a:ea typeface="Calibri"/>
                <a:cs typeface="Calibri"/>
                <a:sym typeface="Calibri"/>
              </a:defRPr>
            </a:lvl8pPr>
            <a:lvl9pPr marL="0" lvl="8" indent="0" algn="r">
              <a:spcBef>
                <a:spcPts val="0"/>
              </a:spcBef>
              <a:buNone/>
              <a:defRPr sz="1050" b="0" i="0" u="none" strike="noStrike" cap="none">
                <a:solidFill>
                  <a:srgbClr val="231F2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376246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Blue">
  <p:cSld name="Blank-Blue">
    <p:bg>
      <p:bgPr>
        <a:solidFill>
          <a:schemeClr val="accent1"/>
        </a:solidFill>
        <a:effectLst/>
      </p:bgPr>
    </p:bg>
    <p:spTree>
      <p:nvGrpSpPr>
        <p:cNvPr id="1" name="Shape 312"/>
        <p:cNvGrpSpPr/>
        <p:nvPr/>
      </p:nvGrpSpPr>
      <p:grpSpPr>
        <a:xfrm>
          <a:off x="0" y="0"/>
          <a:ext cx="0" cy="0"/>
          <a:chOff x="0" y="0"/>
          <a:chExt cx="0" cy="0"/>
        </a:xfrm>
      </p:grpSpPr>
      <p:pic>
        <p:nvPicPr>
          <p:cNvPr id="313" name="Google Shape;313;p34"/>
          <p:cNvPicPr preferRelativeResize="0"/>
          <p:nvPr/>
        </p:nvPicPr>
        <p:blipFill rotWithShape="1">
          <a:blip r:embed="rId2">
            <a:alphaModFix/>
          </a:blip>
          <a:srcRect/>
          <a:stretch/>
        </p:blipFill>
        <p:spPr>
          <a:xfrm>
            <a:off x="9895291" y="5869782"/>
            <a:ext cx="1022956" cy="690070"/>
          </a:xfrm>
          <a:prstGeom prst="rect">
            <a:avLst/>
          </a:prstGeom>
          <a:noFill/>
          <a:ln>
            <a:noFill/>
          </a:ln>
        </p:spPr>
      </p:pic>
      <p:grpSp>
        <p:nvGrpSpPr>
          <p:cNvPr id="314" name="Google Shape;314;p34"/>
          <p:cNvGrpSpPr/>
          <p:nvPr/>
        </p:nvGrpSpPr>
        <p:grpSpPr>
          <a:xfrm>
            <a:off x="10910889" y="5668963"/>
            <a:ext cx="1281112" cy="1188607"/>
            <a:chOff x="10910889" y="5668963"/>
            <a:chExt cx="1281112" cy="1188607"/>
          </a:xfrm>
        </p:grpSpPr>
        <p:sp>
          <p:nvSpPr>
            <p:cNvPr id="315" name="Google Shape;315;p34"/>
            <p:cNvSpPr/>
            <p:nvPr/>
          </p:nvSpPr>
          <p:spPr>
            <a:xfrm>
              <a:off x="10910889" y="5668963"/>
              <a:ext cx="1281112" cy="118860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16" name="Google Shape;316;p34"/>
            <p:cNvPicPr preferRelativeResize="0"/>
            <p:nvPr/>
          </p:nvPicPr>
          <p:blipFill rotWithShape="1">
            <a:blip r:embed="rId3">
              <a:alphaModFix/>
            </a:blip>
            <a:srcRect/>
            <a:stretch/>
          </p:blipFill>
          <p:spPr>
            <a:xfrm>
              <a:off x="11031530" y="5870605"/>
              <a:ext cx="1052520" cy="684973"/>
            </a:xfrm>
            <a:prstGeom prst="rect">
              <a:avLst/>
            </a:prstGeom>
            <a:noFill/>
            <a:ln>
              <a:noFill/>
            </a:ln>
          </p:spPr>
        </p:pic>
      </p:grpSp>
      <p:sp>
        <p:nvSpPr>
          <p:cNvPr id="317" name="Google Shape;317;p34"/>
          <p:cNvSpPr txBox="1">
            <a:spLocks noGrp="1"/>
          </p:cNvSpPr>
          <p:nvPr>
            <p:ph type="ftr" idx="11"/>
          </p:nvPr>
        </p:nvSpPr>
        <p:spPr>
          <a:xfrm>
            <a:off x="2705828" y="6192041"/>
            <a:ext cx="671122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8" name="Google Shape;318;p34"/>
          <p:cNvSpPr txBox="1">
            <a:spLocks noGrp="1"/>
          </p:cNvSpPr>
          <p:nvPr>
            <p:ph type="sldNum" idx="12"/>
          </p:nvPr>
        </p:nvSpPr>
        <p:spPr>
          <a:xfrm>
            <a:off x="321469" y="6192041"/>
            <a:ext cx="61626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b="0" i="0" u="none" strike="noStrike" cap="none">
                <a:solidFill>
                  <a:srgbClr val="231F20"/>
                </a:solidFill>
                <a:latin typeface="Calibri"/>
                <a:ea typeface="Calibri"/>
                <a:cs typeface="Calibri"/>
                <a:sym typeface="Calibri"/>
              </a:defRPr>
            </a:lvl1pPr>
            <a:lvl2pPr marL="0" lvl="1" indent="0" algn="r">
              <a:spcBef>
                <a:spcPts val="0"/>
              </a:spcBef>
              <a:buNone/>
              <a:defRPr sz="1050" b="0" i="0" u="none" strike="noStrike" cap="none">
                <a:solidFill>
                  <a:srgbClr val="231F20"/>
                </a:solidFill>
                <a:latin typeface="Calibri"/>
                <a:ea typeface="Calibri"/>
                <a:cs typeface="Calibri"/>
                <a:sym typeface="Calibri"/>
              </a:defRPr>
            </a:lvl2pPr>
            <a:lvl3pPr marL="0" lvl="2" indent="0" algn="r">
              <a:spcBef>
                <a:spcPts val="0"/>
              </a:spcBef>
              <a:buNone/>
              <a:defRPr sz="1050" b="0" i="0" u="none" strike="noStrike" cap="none">
                <a:solidFill>
                  <a:srgbClr val="231F20"/>
                </a:solidFill>
                <a:latin typeface="Calibri"/>
                <a:ea typeface="Calibri"/>
                <a:cs typeface="Calibri"/>
                <a:sym typeface="Calibri"/>
              </a:defRPr>
            </a:lvl3pPr>
            <a:lvl4pPr marL="0" lvl="3" indent="0" algn="r">
              <a:spcBef>
                <a:spcPts val="0"/>
              </a:spcBef>
              <a:buNone/>
              <a:defRPr sz="1050" b="0" i="0" u="none" strike="noStrike" cap="none">
                <a:solidFill>
                  <a:srgbClr val="231F20"/>
                </a:solidFill>
                <a:latin typeface="Calibri"/>
                <a:ea typeface="Calibri"/>
                <a:cs typeface="Calibri"/>
                <a:sym typeface="Calibri"/>
              </a:defRPr>
            </a:lvl4pPr>
            <a:lvl5pPr marL="0" lvl="4" indent="0" algn="r">
              <a:spcBef>
                <a:spcPts val="0"/>
              </a:spcBef>
              <a:buNone/>
              <a:defRPr sz="1050" b="0" i="0" u="none" strike="noStrike" cap="none">
                <a:solidFill>
                  <a:srgbClr val="231F20"/>
                </a:solidFill>
                <a:latin typeface="Calibri"/>
                <a:ea typeface="Calibri"/>
                <a:cs typeface="Calibri"/>
                <a:sym typeface="Calibri"/>
              </a:defRPr>
            </a:lvl5pPr>
            <a:lvl6pPr marL="0" lvl="5" indent="0" algn="r">
              <a:spcBef>
                <a:spcPts val="0"/>
              </a:spcBef>
              <a:buNone/>
              <a:defRPr sz="1050" b="0" i="0" u="none" strike="noStrike" cap="none">
                <a:solidFill>
                  <a:srgbClr val="231F20"/>
                </a:solidFill>
                <a:latin typeface="Calibri"/>
                <a:ea typeface="Calibri"/>
                <a:cs typeface="Calibri"/>
                <a:sym typeface="Calibri"/>
              </a:defRPr>
            </a:lvl6pPr>
            <a:lvl7pPr marL="0" lvl="6" indent="0" algn="r">
              <a:spcBef>
                <a:spcPts val="0"/>
              </a:spcBef>
              <a:buNone/>
              <a:defRPr sz="1050" b="0" i="0" u="none" strike="noStrike" cap="none">
                <a:solidFill>
                  <a:srgbClr val="231F20"/>
                </a:solidFill>
                <a:latin typeface="Calibri"/>
                <a:ea typeface="Calibri"/>
                <a:cs typeface="Calibri"/>
                <a:sym typeface="Calibri"/>
              </a:defRPr>
            </a:lvl7pPr>
            <a:lvl8pPr marL="0" lvl="7" indent="0" algn="r">
              <a:spcBef>
                <a:spcPts val="0"/>
              </a:spcBef>
              <a:buNone/>
              <a:defRPr sz="1050" b="0" i="0" u="none" strike="noStrike" cap="none">
                <a:solidFill>
                  <a:srgbClr val="231F20"/>
                </a:solidFill>
                <a:latin typeface="Calibri"/>
                <a:ea typeface="Calibri"/>
                <a:cs typeface="Calibri"/>
                <a:sym typeface="Calibri"/>
              </a:defRPr>
            </a:lvl8pPr>
            <a:lvl9pPr marL="0" lvl="8" indent="0" algn="r">
              <a:spcBef>
                <a:spcPts val="0"/>
              </a:spcBef>
              <a:buNone/>
              <a:defRPr sz="1050" b="0" i="0" u="none" strike="noStrike" cap="none">
                <a:solidFill>
                  <a:srgbClr val="231F2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674286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Red">
  <p:cSld name="Blank-Red">
    <p:bg>
      <p:bgPr>
        <a:solidFill>
          <a:schemeClr val="accent3"/>
        </a:solidFill>
        <a:effectLst/>
      </p:bgPr>
    </p:bg>
    <p:spTree>
      <p:nvGrpSpPr>
        <p:cNvPr id="1" name="Shape 326"/>
        <p:cNvGrpSpPr/>
        <p:nvPr/>
      </p:nvGrpSpPr>
      <p:grpSpPr>
        <a:xfrm>
          <a:off x="0" y="0"/>
          <a:ext cx="0" cy="0"/>
          <a:chOff x="0" y="0"/>
          <a:chExt cx="0" cy="0"/>
        </a:xfrm>
      </p:grpSpPr>
      <p:pic>
        <p:nvPicPr>
          <p:cNvPr id="327" name="Google Shape;327;p36"/>
          <p:cNvPicPr preferRelativeResize="0"/>
          <p:nvPr/>
        </p:nvPicPr>
        <p:blipFill rotWithShape="1">
          <a:blip r:embed="rId2">
            <a:alphaModFix/>
          </a:blip>
          <a:srcRect/>
          <a:stretch/>
        </p:blipFill>
        <p:spPr>
          <a:xfrm>
            <a:off x="9895291" y="5868591"/>
            <a:ext cx="1022956" cy="690071"/>
          </a:xfrm>
          <a:prstGeom prst="rect">
            <a:avLst/>
          </a:prstGeom>
          <a:noFill/>
          <a:ln>
            <a:noFill/>
          </a:ln>
        </p:spPr>
      </p:pic>
      <p:grpSp>
        <p:nvGrpSpPr>
          <p:cNvPr id="328" name="Google Shape;328;p36"/>
          <p:cNvGrpSpPr/>
          <p:nvPr/>
        </p:nvGrpSpPr>
        <p:grpSpPr>
          <a:xfrm>
            <a:off x="10910889" y="5668963"/>
            <a:ext cx="1281112" cy="1188607"/>
            <a:chOff x="10910889" y="5668963"/>
            <a:chExt cx="1281112" cy="1188607"/>
          </a:xfrm>
        </p:grpSpPr>
        <p:sp>
          <p:nvSpPr>
            <p:cNvPr id="329" name="Google Shape;329;p36"/>
            <p:cNvSpPr/>
            <p:nvPr/>
          </p:nvSpPr>
          <p:spPr>
            <a:xfrm>
              <a:off x="10910889" y="5668963"/>
              <a:ext cx="1281112" cy="1188607"/>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30" name="Google Shape;330;p36"/>
            <p:cNvPicPr preferRelativeResize="0"/>
            <p:nvPr/>
          </p:nvPicPr>
          <p:blipFill rotWithShape="1">
            <a:blip r:embed="rId3">
              <a:alphaModFix/>
            </a:blip>
            <a:srcRect/>
            <a:stretch/>
          </p:blipFill>
          <p:spPr>
            <a:xfrm>
              <a:off x="11031530" y="5870605"/>
              <a:ext cx="1052520" cy="684973"/>
            </a:xfrm>
            <a:prstGeom prst="rect">
              <a:avLst/>
            </a:prstGeom>
            <a:noFill/>
            <a:ln>
              <a:noFill/>
            </a:ln>
          </p:spPr>
        </p:pic>
      </p:grpSp>
      <p:sp>
        <p:nvSpPr>
          <p:cNvPr id="331" name="Google Shape;331;p36"/>
          <p:cNvSpPr txBox="1">
            <a:spLocks noGrp="1"/>
          </p:cNvSpPr>
          <p:nvPr>
            <p:ph type="ftr" idx="11"/>
          </p:nvPr>
        </p:nvSpPr>
        <p:spPr>
          <a:xfrm>
            <a:off x="2705828" y="6192041"/>
            <a:ext cx="671122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2" name="Google Shape;332;p36"/>
          <p:cNvSpPr txBox="1">
            <a:spLocks noGrp="1"/>
          </p:cNvSpPr>
          <p:nvPr>
            <p:ph type="sldNum" idx="12"/>
          </p:nvPr>
        </p:nvSpPr>
        <p:spPr>
          <a:xfrm>
            <a:off x="321469" y="6192041"/>
            <a:ext cx="61626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b="0" i="0" u="none" strike="noStrike" cap="none">
                <a:solidFill>
                  <a:srgbClr val="231F20"/>
                </a:solidFill>
                <a:latin typeface="Calibri"/>
                <a:ea typeface="Calibri"/>
                <a:cs typeface="Calibri"/>
                <a:sym typeface="Calibri"/>
              </a:defRPr>
            </a:lvl1pPr>
            <a:lvl2pPr marL="0" lvl="1" indent="0" algn="r">
              <a:spcBef>
                <a:spcPts val="0"/>
              </a:spcBef>
              <a:buNone/>
              <a:defRPr sz="1050" b="0" i="0" u="none" strike="noStrike" cap="none">
                <a:solidFill>
                  <a:srgbClr val="231F20"/>
                </a:solidFill>
                <a:latin typeface="Calibri"/>
                <a:ea typeface="Calibri"/>
                <a:cs typeface="Calibri"/>
                <a:sym typeface="Calibri"/>
              </a:defRPr>
            </a:lvl2pPr>
            <a:lvl3pPr marL="0" lvl="2" indent="0" algn="r">
              <a:spcBef>
                <a:spcPts val="0"/>
              </a:spcBef>
              <a:buNone/>
              <a:defRPr sz="1050" b="0" i="0" u="none" strike="noStrike" cap="none">
                <a:solidFill>
                  <a:srgbClr val="231F20"/>
                </a:solidFill>
                <a:latin typeface="Calibri"/>
                <a:ea typeface="Calibri"/>
                <a:cs typeface="Calibri"/>
                <a:sym typeface="Calibri"/>
              </a:defRPr>
            </a:lvl3pPr>
            <a:lvl4pPr marL="0" lvl="3" indent="0" algn="r">
              <a:spcBef>
                <a:spcPts val="0"/>
              </a:spcBef>
              <a:buNone/>
              <a:defRPr sz="1050" b="0" i="0" u="none" strike="noStrike" cap="none">
                <a:solidFill>
                  <a:srgbClr val="231F20"/>
                </a:solidFill>
                <a:latin typeface="Calibri"/>
                <a:ea typeface="Calibri"/>
                <a:cs typeface="Calibri"/>
                <a:sym typeface="Calibri"/>
              </a:defRPr>
            </a:lvl4pPr>
            <a:lvl5pPr marL="0" lvl="4" indent="0" algn="r">
              <a:spcBef>
                <a:spcPts val="0"/>
              </a:spcBef>
              <a:buNone/>
              <a:defRPr sz="1050" b="0" i="0" u="none" strike="noStrike" cap="none">
                <a:solidFill>
                  <a:srgbClr val="231F20"/>
                </a:solidFill>
                <a:latin typeface="Calibri"/>
                <a:ea typeface="Calibri"/>
                <a:cs typeface="Calibri"/>
                <a:sym typeface="Calibri"/>
              </a:defRPr>
            </a:lvl5pPr>
            <a:lvl6pPr marL="0" lvl="5" indent="0" algn="r">
              <a:spcBef>
                <a:spcPts val="0"/>
              </a:spcBef>
              <a:buNone/>
              <a:defRPr sz="1050" b="0" i="0" u="none" strike="noStrike" cap="none">
                <a:solidFill>
                  <a:srgbClr val="231F20"/>
                </a:solidFill>
                <a:latin typeface="Calibri"/>
                <a:ea typeface="Calibri"/>
                <a:cs typeface="Calibri"/>
                <a:sym typeface="Calibri"/>
              </a:defRPr>
            </a:lvl6pPr>
            <a:lvl7pPr marL="0" lvl="6" indent="0" algn="r">
              <a:spcBef>
                <a:spcPts val="0"/>
              </a:spcBef>
              <a:buNone/>
              <a:defRPr sz="1050" b="0" i="0" u="none" strike="noStrike" cap="none">
                <a:solidFill>
                  <a:srgbClr val="231F20"/>
                </a:solidFill>
                <a:latin typeface="Calibri"/>
                <a:ea typeface="Calibri"/>
                <a:cs typeface="Calibri"/>
                <a:sym typeface="Calibri"/>
              </a:defRPr>
            </a:lvl7pPr>
            <a:lvl8pPr marL="0" lvl="7" indent="0" algn="r">
              <a:spcBef>
                <a:spcPts val="0"/>
              </a:spcBef>
              <a:buNone/>
              <a:defRPr sz="1050" b="0" i="0" u="none" strike="noStrike" cap="none">
                <a:solidFill>
                  <a:srgbClr val="231F20"/>
                </a:solidFill>
                <a:latin typeface="Calibri"/>
                <a:ea typeface="Calibri"/>
                <a:cs typeface="Calibri"/>
                <a:sym typeface="Calibri"/>
              </a:defRPr>
            </a:lvl8pPr>
            <a:lvl9pPr marL="0" lvl="8" indent="0" algn="r">
              <a:spcBef>
                <a:spcPts val="0"/>
              </a:spcBef>
              <a:buNone/>
              <a:defRPr sz="1050" b="0" i="0" u="none" strike="noStrike" cap="none">
                <a:solidFill>
                  <a:srgbClr val="231F2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895337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Green">
  <p:cSld name="Blank-Green">
    <p:bg>
      <p:bgPr>
        <a:solidFill>
          <a:schemeClr val="accent4"/>
        </a:solidFill>
        <a:effectLst/>
      </p:bgPr>
    </p:bg>
    <p:spTree>
      <p:nvGrpSpPr>
        <p:cNvPr id="1" name="Shape 333"/>
        <p:cNvGrpSpPr/>
        <p:nvPr/>
      </p:nvGrpSpPr>
      <p:grpSpPr>
        <a:xfrm>
          <a:off x="0" y="0"/>
          <a:ext cx="0" cy="0"/>
          <a:chOff x="0" y="0"/>
          <a:chExt cx="0" cy="0"/>
        </a:xfrm>
      </p:grpSpPr>
      <p:grpSp>
        <p:nvGrpSpPr>
          <p:cNvPr id="334" name="Google Shape;334;p37"/>
          <p:cNvGrpSpPr/>
          <p:nvPr/>
        </p:nvGrpSpPr>
        <p:grpSpPr>
          <a:xfrm>
            <a:off x="10910889" y="5668963"/>
            <a:ext cx="1281112" cy="1188607"/>
            <a:chOff x="10910889" y="5668963"/>
            <a:chExt cx="1281112" cy="1188607"/>
          </a:xfrm>
        </p:grpSpPr>
        <p:sp>
          <p:nvSpPr>
            <p:cNvPr id="335" name="Google Shape;335;p37"/>
            <p:cNvSpPr/>
            <p:nvPr/>
          </p:nvSpPr>
          <p:spPr>
            <a:xfrm>
              <a:off x="10910889" y="5668963"/>
              <a:ext cx="1281112" cy="1188607"/>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36" name="Google Shape;336;p37"/>
            <p:cNvPicPr preferRelativeResize="0"/>
            <p:nvPr/>
          </p:nvPicPr>
          <p:blipFill rotWithShape="1">
            <a:blip r:embed="rId2">
              <a:alphaModFix/>
            </a:blip>
            <a:srcRect/>
            <a:stretch/>
          </p:blipFill>
          <p:spPr>
            <a:xfrm>
              <a:off x="11031530" y="5870605"/>
              <a:ext cx="1052520" cy="684973"/>
            </a:xfrm>
            <a:prstGeom prst="rect">
              <a:avLst/>
            </a:prstGeom>
            <a:noFill/>
            <a:ln>
              <a:noFill/>
            </a:ln>
          </p:spPr>
        </p:pic>
      </p:grpSp>
      <p:pic>
        <p:nvPicPr>
          <p:cNvPr id="337" name="Google Shape;337;p37"/>
          <p:cNvPicPr preferRelativeResize="0"/>
          <p:nvPr/>
        </p:nvPicPr>
        <p:blipFill rotWithShape="1">
          <a:blip r:embed="rId3">
            <a:alphaModFix/>
          </a:blip>
          <a:srcRect/>
          <a:stretch/>
        </p:blipFill>
        <p:spPr>
          <a:xfrm>
            <a:off x="9895291" y="5869782"/>
            <a:ext cx="1022955" cy="690069"/>
          </a:xfrm>
          <a:prstGeom prst="rect">
            <a:avLst/>
          </a:prstGeom>
          <a:noFill/>
          <a:ln>
            <a:noFill/>
          </a:ln>
        </p:spPr>
      </p:pic>
      <p:sp>
        <p:nvSpPr>
          <p:cNvPr id="338" name="Google Shape;338;p37"/>
          <p:cNvSpPr txBox="1">
            <a:spLocks noGrp="1"/>
          </p:cNvSpPr>
          <p:nvPr>
            <p:ph type="ftr" idx="11"/>
          </p:nvPr>
        </p:nvSpPr>
        <p:spPr>
          <a:xfrm>
            <a:off x="2705828" y="6192041"/>
            <a:ext cx="671122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9" name="Google Shape;339;p37"/>
          <p:cNvSpPr txBox="1">
            <a:spLocks noGrp="1"/>
          </p:cNvSpPr>
          <p:nvPr>
            <p:ph type="sldNum" idx="12"/>
          </p:nvPr>
        </p:nvSpPr>
        <p:spPr>
          <a:xfrm>
            <a:off x="321469" y="6192041"/>
            <a:ext cx="61626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b="0" i="0" u="none" strike="noStrike" cap="none">
                <a:solidFill>
                  <a:srgbClr val="231F20"/>
                </a:solidFill>
                <a:latin typeface="Calibri"/>
                <a:ea typeface="Calibri"/>
                <a:cs typeface="Calibri"/>
                <a:sym typeface="Calibri"/>
              </a:defRPr>
            </a:lvl1pPr>
            <a:lvl2pPr marL="0" lvl="1" indent="0" algn="r">
              <a:spcBef>
                <a:spcPts val="0"/>
              </a:spcBef>
              <a:buNone/>
              <a:defRPr sz="1050" b="0" i="0" u="none" strike="noStrike" cap="none">
                <a:solidFill>
                  <a:srgbClr val="231F20"/>
                </a:solidFill>
                <a:latin typeface="Calibri"/>
                <a:ea typeface="Calibri"/>
                <a:cs typeface="Calibri"/>
                <a:sym typeface="Calibri"/>
              </a:defRPr>
            </a:lvl2pPr>
            <a:lvl3pPr marL="0" lvl="2" indent="0" algn="r">
              <a:spcBef>
                <a:spcPts val="0"/>
              </a:spcBef>
              <a:buNone/>
              <a:defRPr sz="1050" b="0" i="0" u="none" strike="noStrike" cap="none">
                <a:solidFill>
                  <a:srgbClr val="231F20"/>
                </a:solidFill>
                <a:latin typeface="Calibri"/>
                <a:ea typeface="Calibri"/>
                <a:cs typeface="Calibri"/>
                <a:sym typeface="Calibri"/>
              </a:defRPr>
            </a:lvl3pPr>
            <a:lvl4pPr marL="0" lvl="3" indent="0" algn="r">
              <a:spcBef>
                <a:spcPts val="0"/>
              </a:spcBef>
              <a:buNone/>
              <a:defRPr sz="1050" b="0" i="0" u="none" strike="noStrike" cap="none">
                <a:solidFill>
                  <a:srgbClr val="231F20"/>
                </a:solidFill>
                <a:latin typeface="Calibri"/>
                <a:ea typeface="Calibri"/>
                <a:cs typeface="Calibri"/>
                <a:sym typeface="Calibri"/>
              </a:defRPr>
            </a:lvl4pPr>
            <a:lvl5pPr marL="0" lvl="4" indent="0" algn="r">
              <a:spcBef>
                <a:spcPts val="0"/>
              </a:spcBef>
              <a:buNone/>
              <a:defRPr sz="1050" b="0" i="0" u="none" strike="noStrike" cap="none">
                <a:solidFill>
                  <a:srgbClr val="231F20"/>
                </a:solidFill>
                <a:latin typeface="Calibri"/>
                <a:ea typeface="Calibri"/>
                <a:cs typeface="Calibri"/>
                <a:sym typeface="Calibri"/>
              </a:defRPr>
            </a:lvl5pPr>
            <a:lvl6pPr marL="0" lvl="5" indent="0" algn="r">
              <a:spcBef>
                <a:spcPts val="0"/>
              </a:spcBef>
              <a:buNone/>
              <a:defRPr sz="1050" b="0" i="0" u="none" strike="noStrike" cap="none">
                <a:solidFill>
                  <a:srgbClr val="231F20"/>
                </a:solidFill>
                <a:latin typeface="Calibri"/>
                <a:ea typeface="Calibri"/>
                <a:cs typeface="Calibri"/>
                <a:sym typeface="Calibri"/>
              </a:defRPr>
            </a:lvl6pPr>
            <a:lvl7pPr marL="0" lvl="6" indent="0" algn="r">
              <a:spcBef>
                <a:spcPts val="0"/>
              </a:spcBef>
              <a:buNone/>
              <a:defRPr sz="1050" b="0" i="0" u="none" strike="noStrike" cap="none">
                <a:solidFill>
                  <a:srgbClr val="231F20"/>
                </a:solidFill>
                <a:latin typeface="Calibri"/>
                <a:ea typeface="Calibri"/>
                <a:cs typeface="Calibri"/>
                <a:sym typeface="Calibri"/>
              </a:defRPr>
            </a:lvl7pPr>
            <a:lvl8pPr marL="0" lvl="7" indent="0" algn="r">
              <a:spcBef>
                <a:spcPts val="0"/>
              </a:spcBef>
              <a:buNone/>
              <a:defRPr sz="1050" b="0" i="0" u="none" strike="noStrike" cap="none">
                <a:solidFill>
                  <a:srgbClr val="231F20"/>
                </a:solidFill>
                <a:latin typeface="Calibri"/>
                <a:ea typeface="Calibri"/>
                <a:cs typeface="Calibri"/>
                <a:sym typeface="Calibri"/>
              </a:defRPr>
            </a:lvl8pPr>
            <a:lvl9pPr marL="0" lvl="8" indent="0" algn="r">
              <a:spcBef>
                <a:spcPts val="0"/>
              </a:spcBef>
              <a:buNone/>
              <a:defRPr sz="1050" b="0" i="0" u="none" strike="noStrike" cap="none">
                <a:solidFill>
                  <a:srgbClr val="231F2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11202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0"/>
        <p:cNvGrpSpPr/>
        <p:nvPr/>
      </p:nvGrpSpPr>
      <p:grpSpPr>
        <a:xfrm>
          <a:off x="0" y="0"/>
          <a:ext cx="0" cy="0"/>
          <a:chOff x="0" y="0"/>
          <a:chExt cx="0" cy="0"/>
        </a:xfrm>
      </p:grpSpPr>
      <p:sp>
        <p:nvSpPr>
          <p:cNvPr id="341" name="Google Shape;341;p38"/>
          <p:cNvSpPr txBox="1">
            <a:spLocks noGrp="1"/>
          </p:cNvSpPr>
          <p:nvPr>
            <p:ph type="ftr" idx="11"/>
          </p:nvPr>
        </p:nvSpPr>
        <p:spPr>
          <a:xfrm>
            <a:off x="2705828" y="6192041"/>
            <a:ext cx="671122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2" name="Google Shape;342;p38"/>
          <p:cNvSpPr txBox="1">
            <a:spLocks noGrp="1"/>
          </p:cNvSpPr>
          <p:nvPr>
            <p:ph type="sldNum" idx="12"/>
          </p:nvPr>
        </p:nvSpPr>
        <p:spPr>
          <a:xfrm>
            <a:off x="321469" y="6192041"/>
            <a:ext cx="61626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b="0" i="0" u="none" strike="noStrike" cap="none">
                <a:solidFill>
                  <a:srgbClr val="231F20"/>
                </a:solidFill>
                <a:latin typeface="Calibri"/>
                <a:ea typeface="Calibri"/>
                <a:cs typeface="Calibri"/>
                <a:sym typeface="Calibri"/>
              </a:defRPr>
            </a:lvl1pPr>
            <a:lvl2pPr marL="0" lvl="1" indent="0" algn="r">
              <a:spcBef>
                <a:spcPts val="0"/>
              </a:spcBef>
              <a:buNone/>
              <a:defRPr sz="1050" b="0" i="0" u="none" strike="noStrike" cap="none">
                <a:solidFill>
                  <a:srgbClr val="231F20"/>
                </a:solidFill>
                <a:latin typeface="Calibri"/>
                <a:ea typeface="Calibri"/>
                <a:cs typeface="Calibri"/>
                <a:sym typeface="Calibri"/>
              </a:defRPr>
            </a:lvl2pPr>
            <a:lvl3pPr marL="0" lvl="2" indent="0" algn="r">
              <a:spcBef>
                <a:spcPts val="0"/>
              </a:spcBef>
              <a:buNone/>
              <a:defRPr sz="1050" b="0" i="0" u="none" strike="noStrike" cap="none">
                <a:solidFill>
                  <a:srgbClr val="231F20"/>
                </a:solidFill>
                <a:latin typeface="Calibri"/>
                <a:ea typeface="Calibri"/>
                <a:cs typeface="Calibri"/>
                <a:sym typeface="Calibri"/>
              </a:defRPr>
            </a:lvl3pPr>
            <a:lvl4pPr marL="0" lvl="3" indent="0" algn="r">
              <a:spcBef>
                <a:spcPts val="0"/>
              </a:spcBef>
              <a:buNone/>
              <a:defRPr sz="1050" b="0" i="0" u="none" strike="noStrike" cap="none">
                <a:solidFill>
                  <a:srgbClr val="231F20"/>
                </a:solidFill>
                <a:latin typeface="Calibri"/>
                <a:ea typeface="Calibri"/>
                <a:cs typeface="Calibri"/>
                <a:sym typeface="Calibri"/>
              </a:defRPr>
            </a:lvl4pPr>
            <a:lvl5pPr marL="0" lvl="4" indent="0" algn="r">
              <a:spcBef>
                <a:spcPts val="0"/>
              </a:spcBef>
              <a:buNone/>
              <a:defRPr sz="1050" b="0" i="0" u="none" strike="noStrike" cap="none">
                <a:solidFill>
                  <a:srgbClr val="231F20"/>
                </a:solidFill>
                <a:latin typeface="Calibri"/>
                <a:ea typeface="Calibri"/>
                <a:cs typeface="Calibri"/>
                <a:sym typeface="Calibri"/>
              </a:defRPr>
            </a:lvl5pPr>
            <a:lvl6pPr marL="0" lvl="5" indent="0" algn="r">
              <a:spcBef>
                <a:spcPts val="0"/>
              </a:spcBef>
              <a:buNone/>
              <a:defRPr sz="1050" b="0" i="0" u="none" strike="noStrike" cap="none">
                <a:solidFill>
                  <a:srgbClr val="231F20"/>
                </a:solidFill>
                <a:latin typeface="Calibri"/>
                <a:ea typeface="Calibri"/>
                <a:cs typeface="Calibri"/>
                <a:sym typeface="Calibri"/>
              </a:defRPr>
            </a:lvl6pPr>
            <a:lvl7pPr marL="0" lvl="6" indent="0" algn="r">
              <a:spcBef>
                <a:spcPts val="0"/>
              </a:spcBef>
              <a:buNone/>
              <a:defRPr sz="1050" b="0" i="0" u="none" strike="noStrike" cap="none">
                <a:solidFill>
                  <a:srgbClr val="231F20"/>
                </a:solidFill>
                <a:latin typeface="Calibri"/>
                <a:ea typeface="Calibri"/>
                <a:cs typeface="Calibri"/>
                <a:sym typeface="Calibri"/>
              </a:defRPr>
            </a:lvl7pPr>
            <a:lvl8pPr marL="0" lvl="7" indent="0" algn="r">
              <a:spcBef>
                <a:spcPts val="0"/>
              </a:spcBef>
              <a:buNone/>
              <a:defRPr sz="1050" b="0" i="0" u="none" strike="noStrike" cap="none">
                <a:solidFill>
                  <a:srgbClr val="231F20"/>
                </a:solidFill>
                <a:latin typeface="Calibri"/>
                <a:ea typeface="Calibri"/>
                <a:cs typeface="Calibri"/>
                <a:sym typeface="Calibri"/>
              </a:defRPr>
            </a:lvl8pPr>
            <a:lvl9pPr marL="0" lvl="8" indent="0" algn="r">
              <a:spcBef>
                <a:spcPts val="0"/>
              </a:spcBef>
              <a:buNone/>
              <a:defRPr sz="1050" b="0" i="0" u="none" strike="noStrike" cap="none">
                <a:solidFill>
                  <a:srgbClr val="231F2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118812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Divider-Blue">
  <p:cSld name="Divider-Blue">
    <p:bg>
      <p:bgPr>
        <a:solidFill>
          <a:schemeClr val="accent1"/>
        </a:solidFill>
        <a:effectLst/>
      </p:bgPr>
    </p:bg>
    <p:spTree>
      <p:nvGrpSpPr>
        <p:cNvPr id="1" name="Shape 166"/>
        <p:cNvGrpSpPr/>
        <p:nvPr/>
      </p:nvGrpSpPr>
      <p:grpSpPr>
        <a:xfrm>
          <a:off x="0" y="0"/>
          <a:ext cx="0" cy="0"/>
          <a:chOff x="0" y="0"/>
          <a:chExt cx="0" cy="0"/>
        </a:xfrm>
      </p:grpSpPr>
      <p:sp>
        <p:nvSpPr>
          <p:cNvPr id="167" name="Google Shape;167;p18"/>
          <p:cNvSpPr txBox="1">
            <a:spLocks noGrp="1"/>
          </p:cNvSpPr>
          <p:nvPr>
            <p:ph type="ctrTitle"/>
          </p:nvPr>
        </p:nvSpPr>
        <p:spPr>
          <a:xfrm>
            <a:off x="669925" y="1058863"/>
            <a:ext cx="10240964" cy="165576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4800"/>
              <a:buFont typeface="Century Gothic"/>
              <a:buNone/>
              <a:defRPr sz="48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18"/>
          <p:cNvSpPr txBox="1">
            <a:spLocks noGrp="1"/>
          </p:cNvSpPr>
          <p:nvPr>
            <p:ph type="subTitle" idx="1"/>
          </p:nvPr>
        </p:nvSpPr>
        <p:spPr>
          <a:xfrm>
            <a:off x="669925" y="3139861"/>
            <a:ext cx="10240964" cy="1655762"/>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Clr>
                <a:schemeClr val="dk1"/>
              </a:buClr>
              <a:buSzPts val="1600"/>
              <a:buNone/>
              <a:defRPr sz="1600"/>
            </a:lvl1pPr>
            <a:lvl2pPr lvl="1" algn="ctr">
              <a:lnSpc>
                <a:spcPct val="100000"/>
              </a:lnSpc>
              <a:spcBef>
                <a:spcPts val="2600"/>
              </a:spcBef>
              <a:spcAft>
                <a:spcPts val="0"/>
              </a:spcAft>
              <a:buClr>
                <a:schemeClr val="dk1"/>
              </a:buClr>
              <a:buSzPts val="2000"/>
              <a:buNone/>
              <a:defRPr sz="2000"/>
            </a:lvl2pPr>
            <a:lvl3pPr lvl="2" algn="ctr">
              <a:lnSpc>
                <a:spcPct val="100000"/>
              </a:lnSpc>
              <a:spcBef>
                <a:spcPts val="1200"/>
              </a:spcBef>
              <a:spcAft>
                <a:spcPts val="0"/>
              </a:spcAft>
              <a:buClr>
                <a:schemeClr val="dk1"/>
              </a:buClr>
              <a:buSzPts val="1800"/>
              <a:buNone/>
              <a:defRPr sz="1800"/>
            </a:lvl3pPr>
            <a:lvl4pPr lvl="3" algn="ctr">
              <a:lnSpc>
                <a:spcPct val="100000"/>
              </a:lnSpc>
              <a:spcBef>
                <a:spcPts val="600"/>
              </a:spcBef>
              <a:spcAft>
                <a:spcPts val="0"/>
              </a:spcAft>
              <a:buClr>
                <a:schemeClr val="dk1"/>
              </a:buClr>
              <a:buSzPts val="1600"/>
              <a:buNone/>
              <a:defRPr sz="1600"/>
            </a:lvl4pPr>
            <a:lvl5pPr lvl="4" algn="ctr">
              <a:lnSpc>
                <a:spcPct val="100000"/>
              </a:lnSpc>
              <a:spcBef>
                <a:spcPts val="2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69" name="Google Shape;169;p18"/>
          <p:cNvPicPr preferRelativeResize="0"/>
          <p:nvPr/>
        </p:nvPicPr>
        <p:blipFill rotWithShape="1">
          <a:blip r:embed="rId2">
            <a:alphaModFix/>
          </a:blip>
          <a:srcRect/>
          <a:stretch/>
        </p:blipFill>
        <p:spPr>
          <a:xfrm>
            <a:off x="9895291" y="5869782"/>
            <a:ext cx="1022956" cy="690070"/>
          </a:xfrm>
          <a:prstGeom prst="rect">
            <a:avLst/>
          </a:prstGeom>
          <a:noFill/>
          <a:ln>
            <a:noFill/>
          </a:ln>
        </p:spPr>
      </p:pic>
      <p:grpSp>
        <p:nvGrpSpPr>
          <p:cNvPr id="170" name="Google Shape;170;p18"/>
          <p:cNvGrpSpPr/>
          <p:nvPr/>
        </p:nvGrpSpPr>
        <p:grpSpPr>
          <a:xfrm>
            <a:off x="10910889" y="5668963"/>
            <a:ext cx="1281112" cy="1188607"/>
            <a:chOff x="10910889" y="5668963"/>
            <a:chExt cx="1281112" cy="1188607"/>
          </a:xfrm>
        </p:grpSpPr>
        <p:sp>
          <p:nvSpPr>
            <p:cNvPr id="171" name="Google Shape;171;p18"/>
            <p:cNvSpPr/>
            <p:nvPr/>
          </p:nvSpPr>
          <p:spPr>
            <a:xfrm>
              <a:off x="10910889" y="5668963"/>
              <a:ext cx="1281112" cy="118860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2" name="Google Shape;172;p18"/>
            <p:cNvPicPr preferRelativeResize="0"/>
            <p:nvPr/>
          </p:nvPicPr>
          <p:blipFill rotWithShape="1">
            <a:blip r:embed="rId3">
              <a:alphaModFix/>
            </a:blip>
            <a:srcRect/>
            <a:stretch/>
          </p:blipFill>
          <p:spPr>
            <a:xfrm>
              <a:off x="11031530" y="5870605"/>
              <a:ext cx="1052520" cy="684973"/>
            </a:xfrm>
            <a:prstGeom prst="rect">
              <a:avLst/>
            </a:prstGeom>
            <a:noFill/>
            <a:ln>
              <a:noFill/>
            </a:ln>
          </p:spPr>
        </p:pic>
      </p:grpSp>
      <p:sp>
        <p:nvSpPr>
          <p:cNvPr id="173" name="Google Shape;173;p18"/>
          <p:cNvSpPr/>
          <p:nvPr/>
        </p:nvSpPr>
        <p:spPr>
          <a:xfrm>
            <a:off x="1018903" y="6283234"/>
            <a:ext cx="1449977" cy="22206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8588037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Picture only-Teal">
  <p:cSld name="Picture only-Teal">
    <p:bg>
      <p:bgPr>
        <a:solidFill>
          <a:schemeClr val="accent2"/>
        </a:solidFill>
        <a:effectLst/>
      </p:bgPr>
    </p:bg>
    <p:spTree>
      <p:nvGrpSpPr>
        <p:cNvPr id="1" name="Shape 65"/>
        <p:cNvGrpSpPr/>
        <p:nvPr/>
      </p:nvGrpSpPr>
      <p:grpSpPr>
        <a:xfrm>
          <a:off x="0" y="0"/>
          <a:ext cx="0" cy="0"/>
          <a:chOff x="0" y="0"/>
          <a:chExt cx="0" cy="0"/>
        </a:xfrm>
      </p:grpSpPr>
      <p:sp>
        <p:nvSpPr>
          <p:cNvPr id="66" name="Google Shape;66;p7"/>
          <p:cNvSpPr>
            <a:spLocks noGrp="1"/>
          </p:cNvSpPr>
          <p:nvPr>
            <p:ph type="pic" idx="2"/>
          </p:nvPr>
        </p:nvSpPr>
        <p:spPr>
          <a:xfrm>
            <a:off x="188976" y="192087"/>
            <a:ext cx="11814048" cy="54864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10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260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2pPr>
            <a:lvl3pPr marR="0" lvl="2" algn="l" rtl="0">
              <a:lnSpc>
                <a:spcPct val="100000"/>
              </a:lnSpc>
              <a:spcBef>
                <a:spcPts val="1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R="0" lvl="3" algn="l" rtl="0">
              <a:lnSpc>
                <a:spcPct val="100000"/>
              </a:lnSpc>
              <a:spcBef>
                <a:spcPts val="6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4pPr>
            <a:lvl5pPr marR="0" lvl="4"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67" name="Google Shape;67;p7"/>
          <p:cNvPicPr preferRelativeResize="0"/>
          <p:nvPr/>
        </p:nvPicPr>
        <p:blipFill rotWithShape="1">
          <a:blip r:embed="rId2">
            <a:alphaModFix/>
          </a:blip>
          <a:srcRect/>
          <a:stretch/>
        </p:blipFill>
        <p:spPr>
          <a:xfrm>
            <a:off x="9895291" y="5869782"/>
            <a:ext cx="1022955" cy="690070"/>
          </a:xfrm>
          <a:prstGeom prst="rect">
            <a:avLst/>
          </a:prstGeom>
          <a:noFill/>
          <a:ln>
            <a:noFill/>
          </a:ln>
        </p:spPr>
      </p:pic>
      <p:grpSp>
        <p:nvGrpSpPr>
          <p:cNvPr id="68" name="Google Shape;68;p7"/>
          <p:cNvGrpSpPr/>
          <p:nvPr/>
        </p:nvGrpSpPr>
        <p:grpSpPr>
          <a:xfrm>
            <a:off x="10910889" y="5668963"/>
            <a:ext cx="1281112" cy="1188607"/>
            <a:chOff x="10910889" y="5668963"/>
            <a:chExt cx="1281112" cy="1188607"/>
          </a:xfrm>
        </p:grpSpPr>
        <p:sp>
          <p:nvSpPr>
            <p:cNvPr id="69" name="Google Shape;69;p7"/>
            <p:cNvSpPr/>
            <p:nvPr/>
          </p:nvSpPr>
          <p:spPr>
            <a:xfrm>
              <a:off x="10910889" y="5668963"/>
              <a:ext cx="1281112" cy="118860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70" name="Google Shape;70;p7"/>
            <p:cNvPicPr preferRelativeResize="0"/>
            <p:nvPr/>
          </p:nvPicPr>
          <p:blipFill rotWithShape="1">
            <a:blip r:embed="rId3">
              <a:alphaModFix/>
            </a:blip>
            <a:srcRect/>
            <a:stretch/>
          </p:blipFill>
          <p:spPr>
            <a:xfrm>
              <a:off x="11031530" y="5870605"/>
              <a:ext cx="1052520" cy="684973"/>
            </a:xfrm>
            <a:prstGeom prst="rect">
              <a:avLst/>
            </a:prstGeom>
            <a:noFill/>
            <a:ln>
              <a:noFill/>
            </a:ln>
          </p:spPr>
        </p:pic>
      </p:grpSp>
      <p:sp>
        <p:nvSpPr>
          <p:cNvPr id="71" name="Google Shape;71;p7"/>
          <p:cNvSpPr txBox="1">
            <a:spLocks noGrp="1"/>
          </p:cNvSpPr>
          <p:nvPr>
            <p:ph type="ftr" idx="11"/>
          </p:nvPr>
        </p:nvSpPr>
        <p:spPr>
          <a:xfrm>
            <a:off x="2705828" y="6192041"/>
            <a:ext cx="671122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7"/>
          <p:cNvSpPr txBox="1">
            <a:spLocks noGrp="1"/>
          </p:cNvSpPr>
          <p:nvPr>
            <p:ph type="sldNum" idx="12"/>
          </p:nvPr>
        </p:nvSpPr>
        <p:spPr>
          <a:xfrm>
            <a:off x="321469" y="6192041"/>
            <a:ext cx="61626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b="0" i="0" u="none" strike="noStrike" cap="none">
                <a:solidFill>
                  <a:srgbClr val="231F20"/>
                </a:solidFill>
                <a:latin typeface="Calibri"/>
                <a:ea typeface="Calibri"/>
                <a:cs typeface="Calibri"/>
                <a:sym typeface="Calibri"/>
              </a:defRPr>
            </a:lvl1pPr>
            <a:lvl2pPr marL="0" lvl="1" indent="0" algn="r">
              <a:spcBef>
                <a:spcPts val="0"/>
              </a:spcBef>
              <a:buNone/>
              <a:defRPr sz="1050" b="0" i="0" u="none" strike="noStrike" cap="none">
                <a:solidFill>
                  <a:srgbClr val="231F20"/>
                </a:solidFill>
                <a:latin typeface="Calibri"/>
                <a:ea typeface="Calibri"/>
                <a:cs typeface="Calibri"/>
                <a:sym typeface="Calibri"/>
              </a:defRPr>
            </a:lvl2pPr>
            <a:lvl3pPr marL="0" lvl="2" indent="0" algn="r">
              <a:spcBef>
                <a:spcPts val="0"/>
              </a:spcBef>
              <a:buNone/>
              <a:defRPr sz="1050" b="0" i="0" u="none" strike="noStrike" cap="none">
                <a:solidFill>
                  <a:srgbClr val="231F20"/>
                </a:solidFill>
                <a:latin typeface="Calibri"/>
                <a:ea typeface="Calibri"/>
                <a:cs typeface="Calibri"/>
                <a:sym typeface="Calibri"/>
              </a:defRPr>
            </a:lvl3pPr>
            <a:lvl4pPr marL="0" lvl="3" indent="0" algn="r">
              <a:spcBef>
                <a:spcPts val="0"/>
              </a:spcBef>
              <a:buNone/>
              <a:defRPr sz="1050" b="0" i="0" u="none" strike="noStrike" cap="none">
                <a:solidFill>
                  <a:srgbClr val="231F20"/>
                </a:solidFill>
                <a:latin typeface="Calibri"/>
                <a:ea typeface="Calibri"/>
                <a:cs typeface="Calibri"/>
                <a:sym typeface="Calibri"/>
              </a:defRPr>
            </a:lvl4pPr>
            <a:lvl5pPr marL="0" lvl="4" indent="0" algn="r">
              <a:spcBef>
                <a:spcPts val="0"/>
              </a:spcBef>
              <a:buNone/>
              <a:defRPr sz="1050" b="0" i="0" u="none" strike="noStrike" cap="none">
                <a:solidFill>
                  <a:srgbClr val="231F20"/>
                </a:solidFill>
                <a:latin typeface="Calibri"/>
                <a:ea typeface="Calibri"/>
                <a:cs typeface="Calibri"/>
                <a:sym typeface="Calibri"/>
              </a:defRPr>
            </a:lvl5pPr>
            <a:lvl6pPr marL="0" lvl="5" indent="0" algn="r">
              <a:spcBef>
                <a:spcPts val="0"/>
              </a:spcBef>
              <a:buNone/>
              <a:defRPr sz="1050" b="0" i="0" u="none" strike="noStrike" cap="none">
                <a:solidFill>
                  <a:srgbClr val="231F20"/>
                </a:solidFill>
                <a:latin typeface="Calibri"/>
                <a:ea typeface="Calibri"/>
                <a:cs typeface="Calibri"/>
                <a:sym typeface="Calibri"/>
              </a:defRPr>
            </a:lvl6pPr>
            <a:lvl7pPr marL="0" lvl="6" indent="0" algn="r">
              <a:spcBef>
                <a:spcPts val="0"/>
              </a:spcBef>
              <a:buNone/>
              <a:defRPr sz="1050" b="0" i="0" u="none" strike="noStrike" cap="none">
                <a:solidFill>
                  <a:srgbClr val="231F20"/>
                </a:solidFill>
                <a:latin typeface="Calibri"/>
                <a:ea typeface="Calibri"/>
                <a:cs typeface="Calibri"/>
                <a:sym typeface="Calibri"/>
              </a:defRPr>
            </a:lvl7pPr>
            <a:lvl8pPr marL="0" lvl="7" indent="0" algn="r">
              <a:spcBef>
                <a:spcPts val="0"/>
              </a:spcBef>
              <a:buNone/>
              <a:defRPr sz="1050" b="0" i="0" u="none" strike="noStrike" cap="none">
                <a:solidFill>
                  <a:srgbClr val="231F20"/>
                </a:solidFill>
                <a:latin typeface="Calibri"/>
                <a:ea typeface="Calibri"/>
                <a:cs typeface="Calibri"/>
                <a:sym typeface="Calibri"/>
              </a:defRPr>
            </a:lvl8pPr>
            <a:lvl9pPr marL="0" lvl="8" indent="0" algn="r">
              <a:spcBef>
                <a:spcPts val="0"/>
              </a:spcBef>
              <a:buNone/>
              <a:defRPr sz="1050" b="0" i="0" u="none" strike="noStrike" cap="none">
                <a:solidFill>
                  <a:srgbClr val="231F2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96719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BB83F9-4677-4C31-8407-7919061A580B}" type="datetime1">
              <a:rPr lang="en-US" smtClean="0"/>
              <a:t>7/14/2020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61772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0C0817-A112-4847-8014-A94B7D2A4EA3}" type="datetime1">
              <a:rPr lang="en-US" smtClean="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1066717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6888696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861341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7/14/2020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4837320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7/14/2020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642400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7/14/2020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083229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7/14/2020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1575880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8D12A6-918A-48BD-8CB9-CA713993B0EA}" type="datetime1">
              <a:rPr lang="en-US" smtClean="0"/>
              <a:t>7/14/2020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825771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7/14/2020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610774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0454173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3939A6-3450-434F-A872-BEE63F7EB093}" type="datetime1">
              <a:rPr lang="en-US" smtClean="0"/>
              <a:t>7/14/2020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52661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60196718"/>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302590252"/>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62792679"/>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403337534"/>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82746923"/>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1517429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BABB1C-FA00-4171-BA31-4C5E719472F3}" type="datetime1">
              <a:rPr lang="en-US" smtClean="0"/>
              <a:t>7/14/2020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67370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C8610-5B57-4C6B-BF9F-F5397A1F60B8}" type="datetime1">
              <a:rPr lang="en-US" smtClean="0"/>
              <a:t>7/14/2020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7965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DBF3DD-8B6D-46AA-BCA9-242D4EF63DDF}" type="datetime1">
              <a:rPr lang="en-US" smtClean="0"/>
              <a:t>7/14/2020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547489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C41AE9-3D4A-4A08-B03D-DC6D2ADF5464}" type="datetime1">
              <a:rPr lang="en-US" smtClean="0"/>
              <a:t>7/14/2020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504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theme" Target="../theme/theme3.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20">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C6E67D0-0200-42BE-A0B2-78C70FBBB312}" type="datetime1">
              <a:rPr lang="en-US" smtClean="0"/>
              <a:t>7/14/2020</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F28FB93-0A08-4E7D-8E63-9EFA29F1E093}" type="slidenum">
              <a:rPr lang="en-US" smtClean="0"/>
              <a:pPr/>
              <a:t>‹#›</a:t>
            </a:fld>
            <a:endParaRPr lang="en-US" dirty="0"/>
          </a:p>
        </p:txBody>
      </p:sp>
      <p:sp>
        <p:nvSpPr>
          <p:cNvPr id="22" name="TextBox 21">
            <a:extLst>
              <a:ext uri="{FF2B5EF4-FFF2-40B4-BE49-F238E27FC236}">
                <a16:creationId xmlns:a16="http://schemas.microsoft.com/office/drawing/2014/main" id="{D1415DA7-E5EE-4EB6-90DA-E3C28ACE001F}"/>
              </a:ext>
            </a:extLst>
          </p:cNvPr>
          <p:cNvSpPr txBox="1"/>
          <p:nvPr userDrawn="1"/>
        </p:nvSpPr>
        <p:spPr>
          <a:xfrm>
            <a:off x="1523273" y="5638800"/>
            <a:ext cx="9145919" cy="424732"/>
          </a:xfrm>
          <a:prstGeom prst="rect">
            <a:avLst/>
          </a:prstGeom>
          <a:noFill/>
        </p:spPr>
        <p:txBody>
          <a:bodyPr wrap="square" rtlCol="0">
            <a:spAutoFit/>
          </a:bodyPr>
          <a:lstStyle/>
          <a:p>
            <a:pPr>
              <a:lnSpc>
                <a:spcPct val="90000"/>
              </a:lnSpc>
            </a:pPr>
            <a:r>
              <a:rPr lang="en-US" sz="2401" dirty="0"/>
              <a:t> </a:t>
            </a:r>
          </a:p>
        </p:txBody>
      </p:sp>
    </p:spTree>
    <p:extLst>
      <p:ext uri="{BB962C8B-B14F-4D97-AF65-F5344CB8AC3E}">
        <p14:creationId xmlns:p14="http://schemas.microsoft.com/office/powerpoint/2010/main" val="3246730773"/>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 id="2147484147" r:id="rId12"/>
    <p:sldLayoutId id="2147484148" r:id="rId13"/>
    <p:sldLayoutId id="2147484149" r:id="rId14"/>
    <p:sldLayoutId id="2147484150" r:id="rId15"/>
    <p:sldLayoutId id="2147484151" r:id="rId16"/>
    <p:sldLayoutId id="2147484152" r:id="rId17"/>
    <p:sldLayoutId id="2147483914"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190092" y="188913"/>
            <a:ext cx="11811408" cy="6478587"/>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1"/>
          <p:cNvSpPr txBox="1">
            <a:spLocks noGrp="1"/>
          </p:cNvSpPr>
          <p:nvPr>
            <p:ph type="title"/>
          </p:nvPr>
        </p:nvSpPr>
        <p:spPr>
          <a:xfrm>
            <a:off x="646611" y="738414"/>
            <a:ext cx="10707189" cy="132556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215493"/>
              </a:buClr>
              <a:buSzPts val="4800"/>
              <a:buFont typeface="Century Gothic"/>
              <a:buNone/>
              <a:defRPr sz="4800" b="1" i="0" u="none" strike="noStrike" cap="none">
                <a:solidFill>
                  <a:srgbClr val="215493"/>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646611" y="2547917"/>
            <a:ext cx="10707189" cy="40737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1pPr>
            <a:lvl2pPr marL="914400" marR="0" lvl="1" indent="-228600" algn="l" rtl="0">
              <a:lnSpc>
                <a:spcPct val="100000"/>
              </a:lnSpc>
              <a:spcBef>
                <a:spcPts val="260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1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8450" algn="l" rtl="0">
              <a:lnSpc>
                <a:spcPct val="100000"/>
              </a:lnSpc>
              <a:spcBef>
                <a:spcPts val="6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4pPr>
            <a:lvl5pPr marL="2286000" marR="0" lvl="4"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2705828" y="6192041"/>
            <a:ext cx="671122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321469" y="6192041"/>
            <a:ext cx="61626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231F20"/>
                </a:solidFill>
                <a:latin typeface="Calibri"/>
                <a:ea typeface="Calibri"/>
                <a:cs typeface="Calibri"/>
                <a:sym typeface="Calibri"/>
              </a:defRPr>
            </a:lvl1pPr>
            <a:lvl2pPr marL="0" marR="0" lvl="1" indent="0" algn="r" rtl="0">
              <a:spcBef>
                <a:spcPts val="0"/>
              </a:spcBef>
              <a:buNone/>
              <a:defRPr sz="1050" b="0" i="0" u="none" strike="noStrike" cap="none">
                <a:solidFill>
                  <a:srgbClr val="231F20"/>
                </a:solidFill>
                <a:latin typeface="Calibri"/>
                <a:ea typeface="Calibri"/>
                <a:cs typeface="Calibri"/>
                <a:sym typeface="Calibri"/>
              </a:defRPr>
            </a:lvl2pPr>
            <a:lvl3pPr marL="0" marR="0" lvl="2" indent="0" algn="r" rtl="0">
              <a:spcBef>
                <a:spcPts val="0"/>
              </a:spcBef>
              <a:buNone/>
              <a:defRPr sz="1050" b="0" i="0" u="none" strike="noStrike" cap="none">
                <a:solidFill>
                  <a:srgbClr val="231F20"/>
                </a:solidFill>
                <a:latin typeface="Calibri"/>
                <a:ea typeface="Calibri"/>
                <a:cs typeface="Calibri"/>
                <a:sym typeface="Calibri"/>
              </a:defRPr>
            </a:lvl3pPr>
            <a:lvl4pPr marL="0" marR="0" lvl="3" indent="0" algn="r" rtl="0">
              <a:spcBef>
                <a:spcPts val="0"/>
              </a:spcBef>
              <a:buNone/>
              <a:defRPr sz="1050" b="0" i="0" u="none" strike="noStrike" cap="none">
                <a:solidFill>
                  <a:srgbClr val="231F20"/>
                </a:solidFill>
                <a:latin typeface="Calibri"/>
                <a:ea typeface="Calibri"/>
                <a:cs typeface="Calibri"/>
                <a:sym typeface="Calibri"/>
              </a:defRPr>
            </a:lvl4pPr>
            <a:lvl5pPr marL="0" marR="0" lvl="4" indent="0" algn="r" rtl="0">
              <a:spcBef>
                <a:spcPts val="0"/>
              </a:spcBef>
              <a:buNone/>
              <a:defRPr sz="1050" b="0" i="0" u="none" strike="noStrike" cap="none">
                <a:solidFill>
                  <a:srgbClr val="231F20"/>
                </a:solidFill>
                <a:latin typeface="Calibri"/>
                <a:ea typeface="Calibri"/>
                <a:cs typeface="Calibri"/>
                <a:sym typeface="Calibri"/>
              </a:defRPr>
            </a:lvl5pPr>
            <a:lvl6pPr marL="0" marR="0" lvl="5" indent="0" algn="r" rtl="0">
              <a:spcBef>
                <a:spcPts val="0"/>
              </a:spcBef>
              <a:buNone/>
              <a:defRPr sz="1050" b="0" i="0" u="none" strike="noStrike" cap="none">
                <a:solidFill>
                  <a:srgbClr val="231F20"/>
                </a:solidFill>
                <a:latin typeface="Calibri"/>
                <a:ea typeface="Calibri"/>
                <a:cs typeface="Calibri"/>
                <a:sym typeface="Calibri"/>
              </a:defRPr>
            </a:lvl6pPr>
            <a:lvl7pPr marL="0" marR="0" lvl="6" indent="0" algn="r" rtl="0">
              <a:spcBef>
                <a:spcPts val="0"/>
              </a:spcBef>
              <a:buNone/>
              <a:defRPr sz="1050" b="0" i="0" u="none" strike="noStrike" cap="none">
                <a:solidFill>
                  <a:srgbClr val="231F20"/>
                </a:solidFill>
                <a:latin typeface="Calibri"/>
                <a:ea typeface="Calibri"/>
                <a:cs typeface="Calibri"/>
                <a:sym typeface="Calibri"/>
              </a:defRPr>
            </a:lvl7pPr>
            <a:lvl8pPr marL="0" marR="0" lvl="7" indent="0" algn="r" rtl="0">
              <a:spcBef>
                <a:spcPts val="0"/>
              </a:spcBef>
              <a:buNone/>
              <a:defRPr sz="1050" b="0" i="0" u="none" strike="noStrike" cap="none">
                <a:solidFill>
                  <a:srgbClr val="231F20"/>
                </a:solidFill>
                <a:latin typeface="Calibri"/>
                <a:ea typeface="Calibri"/>
                <a:cs typeface="Calibri"/>
                <a:sym typeface="Calibri"/>
              </a:defRPr>
            </a:lvl8pPr>
            <a:lvl9pPr marL="0" marR="0" lvl="8" indent="0" algn="r" rtl="0">
              <a:spcBef>
                <a:spcPts val="0"/>
              </a:spcBef>
              <a:buNone/>
              <a:defRPr sz="1050" b="0" i="0" u="none" strike="noStrike" cap="none">
                <a:solidFill>
                  <a:srgbClr val="231F2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
          <p:cNvSpPr/>
          <p:nvPr/>
        </p:nvSpPr>
        <p:spPr>
          <a:xfrm>
            <a:off x="1059108" y="6250861"/>
            <a:ext cx="1194558" cy="2539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b="1" i="0" u="none" strike="noStrike" cap="none">
                <a:solidFill>
                  <a:srgbClr val="231F20"/>
                </a:solidFill>
                <a:latin typeface="Calibri"/>
                <a:ea typeface="Calibri"/>
                <a:cs typeface="Calibri"/>
                <a:sym typeface="Calibri"/>
              </a:rPr>
              <a:t>2020CENSUS.GOV</a:t>
            </a:r>
            <a:endParaRPr/>
          </a:p>
        </p:txBody>
      </p:sp>
    </p:spTree>
    <p:extLst>
      <p:ext uri="{BB962C8B-B14F-4D97-AF65-F5344CB8AC3E}">
        <p14:creationId xmlns:p14="http://schemas.microsoft.com/office/powerpoint/2010/main" val="597108700"/>
      </p:ext>
    </p:extLst>
  </p:cSld>
  <p:clrMap bg1="lt1" tx1="dk1" bg2="dk2" tx2="lt2" accent1="accent1" accent2="accent2" accent3="accent3" accent4="accent4" accent5="accent5" accent6="accent6" hlink="hlink" folHlink="folHlink"/>
  <p:sldLayoutIdLst>
    <p:sldLayoutId id="2147484166" r:id="rId1"/>
    <p:sldLayoutId id="2147484168" r:id="rId2"/>
    <p:sldLayoutId id="2147484169" r:id="rId3"/>
    <p:sldLayoutId id="2147484170" r:id="rId4"/>
    <p:sldLayoutId id="2147484172" r:id="rId5"/>
    <p:sldLayoutId id="2147484174" r:id="rId6"/>
    <p:sldLayoutId id="2147484175" r:id="rId7"/>
    <p:sldLayoutId id="2147484176" r:id="rId8"/>
    <p:sldLayoutId id="2147484177" r:id="rId9"/>
    <p:sldLayoutId id="2147484178" r:id="rId10"/>
    <p:sldLayoutId id="2147484179" r:id="rId11"/>
    <p:sldLayoutId id="2147484180" r:id="rId12"/>
    <p:sldLayoutId id="2147484182" r:id="rId13"/>
    <p:sldLayoutId id="2147484183" r:id="rId14"/>
    <p:sldLayoutId id="2147484184" r:id="rId15"/>
    <p:sldLayoutId id="2147484185" r:id="rId16"/>
    <p:sldLayoutId id="2147484186" r:id="rId17"/>
    <p:sldLayoutId id="2147484187" r:id="rId18"/>
    <p:sldLayoutId id="2147484188" r:id="rId19"/>
    <p:sldLayoutId id="2147484189" r:id="rId20"/>
    <p:sldLayoutId id="2147484190"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FA2B21-3FCD-4721-B95C-427943F61125}" type="datetime1">
              <a:rPr lang="en-US" smtClean="0"/>
              <a:t>7/14/2020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58893475"/>
      </p:ext>
    </p:extLst>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 id="2147484203" r:id="rId12"/>
    <p:sldLayoutId id="2147484204" r:id="rId13"/>
    <p:sldLayoutId id="2147484205" r:id="rId14"/>
    <p:sldLayoutId id="2147484206" r:id="rId15"/>
    <p:sldLayoutId id="2147484207"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4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hyperlink" Target="https://2020census.gov/en/news-events/operational-adjustments-covid-19.html" TargetMode="External"/><Relationship Id="rId1" Type="http://schemas.openxmlformats.org/officeDocument/2006/relationships/slideLayout" Target="../slideLayouts/slideLayout38.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Carolina.valderrama.echava@2020census.gov" TargetMode="External"/><Relationship Id="rId2" Type="http://schemas.openxmlformats.org/officeDocument/2006/relationships/notesSlide" Target="../notesSlides/notesSlide5.xml"/><Relationship Id="rId1" Type="http://schemas.openxmlformats.org/officeDocument/2006/relationships/slideLayout" Target="../slideLayouts/slideLayout39.xml"/><Relationship Id="rId4" Type="http://schemas.openxmlformats.org/officeDocument/2006/relationships/hyperlink" Target="https://2020census.gov/en/response-rates.htm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199404" y="2099733"/>
            <a:ext cx="10230596" cy="1634067"/>
          </a:xfrm>
        </p:spPr>
        <p:txBody>
          <a:bodyPr>
            <a:normAutofit/>
          </a:bodyPr>
          <a:lstStyle/>
          <a:p>
            <a:r>
              <a:rPr lang="en-US" sz="3200" dirty="0">
                <a:solidFill>
                  <a:schemeClr val="tx2">
                    <a:lumMod val="75000"/>
                  </a:schemeClr>
                </a:solidFill>
                <a:effectLst/>
                <a:latin typeface="Arial" panose="020B0604020202020204" pitchFamily="34" charset="0"/>
                <a:cs typeface="Arial" panose="020B0604020202020204" pitchFamily="34" charset="0"/>
              </a:rPr>
              <a:t>Idaho Geospatial Council – Executive Committee </a:t>
            </a:r>
            <a:br>
              <a:rPr lang="en-US" sz="3200" dirty="0">
                <a:solidFill>
                  <a:schemeClr val="tx2">
                    <a:lumMod val="75000"/>
                  </a:schemeClr>
                </a:solidFill>
                <a:effectLst/>
                <a:latin typeface="Arial" panose="020B0604020202020204" pitchFamily="34" charset="0"/>
                <a:cs typeface="Arial" panose="020B0604020202020204" pitchFamily="34" charset="0"/>
              </a:rPr>
            </a:br>
            <a:r>
              <a:rPr lang="en-US" sz="3200" dirty="0">
                <a:solidFill>
                  <a:schemeClr val="tx2">
                    <a:lumMod val="75000"/>
                  </a:schemeClr>
                </a:solidFill>
                <a:effectLst/>
                <a:latin typeface="Arial" panose="020B0604020202020204" pitchFamily="34" charset="0"/>
                <a:cs typeface="Arial" panose="020B0604020202020204" pitchFamily="34" charset="0"/>
              </a:rPr>
              <a:t>(IGC-EC)</a:t>
            </a:r>
          </a:p>
        </p:txBody>
      </p:sp>
      <p:sp>
        <p:nvSpPr>
          <p:cNvPr id="3" name="Content Placeholder 2"/>
          <p:cNvSpPr>
            <a:spLocks noGrp="1"/>
          </p:cNvSpPr>
          <p:nvPr>
            <p:ph type="subTitle" idx="1"/>
          </p:nvPr>
        </p:nvSpPr>
        <p:spPr>
          <a:xfrm>
            <a:off x="1154955" y="4038600"/>
            <a:ext cx="8825658" cy="1600200"/>
          </a:xfrm>
        </p:spPr>
        <p:txBody>
          <a:bodyPr>
            <a:normAutofit/>
          </a:bodyPr>
          <a:lstStyle/>
          <a:p>
            <a:r>
              <a:rPr lang="en-US" sz="2600" dirty="0">
                <a:solidFill>
                  <a:schemeClr val="tx2"/>
                </a:solidFill>
              </a:rPr>
              <a:t>July 16, 2020 </a:t>
            </a:r>
          </a:p>
        </p:txBody>
      </p:sp>
      <p:sp>
        <p:nvSpPr>
          <p:cNvPr id="12" name="Rectangle 11">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5718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8D21E-72C1-475E-A3A1-A0D73C4F6BD6}"/>
              </a:ext>
            </a:extLst>
          </p:cNvPr>
          <p:cNvSpPr>
            <a:spLocks noGrp="1"/>
          </p:cNvSpPr>
          <p:nvPr>
            <p:ph type="title"/>
          </p:nvPr>
        </p:nvSpPr>
        <p:spPr>
          <a:xfrm>
            <a:off x="3325284" y="504825"/>
            <a:ext cx="8596668" cy="1320800"/>
          </a:xfrm>
        </p:spPr>
        <p:txBody>
          <a:bodyPr/>
          <a:lstStyle/>
          <a:p>
            <a:r>
              <a:rPr lang="en-US" b="1" dirty="0"/>
              <a:t>Strategic Goal 2 of 4</a:t>
            </a:r>
            <a:endParaRPr lang="en-US" dirty="0"/>
          </a:p>
        </p:txBody>
      </p:sp>
      <p:pic>
        <p:nvPicPr>
          <p:cNvPr id="4" name="Content Placeholder 3">
            <a:extLst>
              <a:ext uri="{FF2B5EF4-FFF2-40B4-BE49-F238E27FC236}">
                <a16:creationId xmlns:a16="http://schemas.microsoft.com/office/drawing/2014/main" id="{D5D69E27-2E9D-4045-80F6-48DF33D2CD04}"/>
              </a:ext>
            </a:extLst>
          </p:cNvPr>
          <p:cNvPicPr>
            <a:picLocks noGrp="1" noChangeAspect="1"/>
          </p:cNvPicPr>
          <p:nvPr>
            <p:ph idx="1"/>
          </p:nvPr>
        </p:nvPicPr>
        <p:blipFill>
          <a:blip r:embed="rId2"/>
          <a:stretch>
            <a:fillRect/>
          </a:stretch>
        </p:blipFill>
        <p:spPr>
          <a:xfrm>
            <a:off x="354013" y="1614856"/>
            <a:ext cx="11330710" cy="2738069"/>
          </a:xfrm>
          <a:prstGeom prst="rect">
            <a:avLst/>
          </a:prstGeom>
        </p:spPr>
      </p:pic>
      <p:sp>
        <p:nvSpPr>
          <p:cNvPr id="5" name="TextBox 4">
            <a:extLst>
              <a:ext uri="{FF2B5EF4-FFF2-40B4-BE49-F238E27FC236}">
                <a16:creationId xmlns:a16="http://schemas.microsoft.com/office/drawing/2014/main" id="{EFD0AED2-25BA-4B2E-877C-D7270279D11E}"/>
              </a:ext>
            </a:extLst>
          </p:cNvPr>
          <p:cNvSpPr txBox="1"/>
          <p:nvPr/>
        </p:nvSpPr>
        <p:spPr>
          <a:xfrm>
            <a:off x="1162050" y="4875847"/>
            <a:ext cx="5029200" cy="1631216"/>
          </a:xfrm>
          <a:prstGeom prst="rect">
            <a:avLst/>
          </a:prstGeom>
          <a:solidFill>
            <a:schemeClr val="accent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Trebuchet MS" panose="020B0603020202020204"/>
                <a:ea typeface="+mn-ea"/>
                <a:cs typeface="+mn-cs"/>
              </a:rPr>
              <a:t>Priority Layers: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Orthoimagery (high resolution)</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Parcels and Legal Lots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Transportation</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Government Boundaries</a:t>
            </a:r>
          </a:p>
        </p:txBody>
      </p:sp>
    </p:spTree>
    <p:extLst>
      <p:ext uri="{BB962C8B-B14F-4D97-AF65-F5344CB8AC3E}">
        <p14:creationId xmlns:p14="http://schemas.microsoft.com/office/powerpoint/2010/main" val="158830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E3715-E7C3-451B-BDE9-3FC465F345CC}"/>
              </a:ext>
            </a:extLst>
          </p:cNvPr>
          <p:cNvSpPr>
            <a:spLocks noGrp="1"/>
          </p:cNvSpPr>
          <p:nvPr>
            <p:ph type="title"/>
          </p:nvPr>
        </p:nvSpPr>
        <p:spPr/>
        <p:txBody>
          <a:bodyPr/>
          <a:lstStyle/>
          <a:p>
            <a:pPr algn="ctr"/>
            <a:r>
              <a:rPr lang="en-US" b="1" dirty="0"/>
              <a:t>Strategic Goal 3 of 4</a:t>
            </a:r>
            <a:endParaRPr lang="en-US" dirty="0"/>
          </a:p>
        </p:txBody>
      </p:sp>
      <p:pic>
        <p:nvPicPr>
          <p:cNvPr id="4" name="Picture 3">
            <a:extLst>
              <a:ext uri="{FF2B5EF4-FFF2-40B4-BE49-F238E27FC236}">
                <a16:creationId xmlns:a16="http://schemas.microsoft.com/office/drawing/2014/main" id="{75B57423-3C08-476D-B9B1-91959A4DF931}"/>
              </a:ext>
            </a:extLst>
          </p:cNvPr>
          <p:cNvPicPr>
            <a:picLocks noChangeAspect="1"/>
          </p:cNvPicPr>
          <p:nvPr/>
        </p:nvPicPr>
        <p:blipFill>
          <a:blip r:embed="rId2"/>
          <a:stretch>
            <a:fillRect/>
          </a:stretch>
        </p:blipFill>
        <p:spPr>
          <a:xfrm>
            <a:off x="0" y="1930400"/>
            <a:ext cx="12192000" cy="2261949"/>
          </a:xfrm>
          <a:prstGeom prst="rect">
            <a:avLst/>
          </a:prstGeom>
        </p:spPr>
      </p:pic>
    </p:spTree>
    <p:extLst>
      <p:ext uri="{BB962C8B-B14F-4D97-AF65-F5344CB8AC3E}">
        <p14:creationId xmlns:p14="http://schemas.microsoft.com/office/powerpoint/2010/main" val="4144513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6F072-2BBD-4805-9583-9116F4AC6BA5}"/>
              </a:ext>
            </a:extLst>
          </p:cNvPr>
          <p:cNvSpPr>
            <a:spLocks noGrp="1"/>
          </p:cNvSpPr>
          <p:nvPr>
            <p:ph type="title"/>
          </p:nvPr>
        </p:nvSpPr>
        <p:spPr/>
        <p:txBody>
          <a:bodyPr/>
          <a:lstStyle/>
          <a:p>
            <a:pPr algn="ctr"/>
            <a:r>
              <a:rPr lang="en-US" b="1" dirty="0"/>
              <a:t>Strategic Goal 4 of 4</a:t>
            </a:r>
            <a:endParaRPr lang="en-US" dirty="0"/>
          </a:p>
        </p:txBody>
      </p:sp>
      <p:pic>
        <p:nvPicPr>
          <p:cNvPr id="4" name="Picture 3">
            <a:extLst>
              <a:ext uri="{FF2B5EF4-FFF2-40B4-BE49-F238E27FC236}">
                <a16:creationId xmlns:a16="http://schemas.microsoft.com/office/drawing/2014/main" id="{8F6BDAA3-7507-4BCD-9EA0-730493DD8FE7}"/>
              </a:ext>
            </a:extLst>
          </p:cNvPr>
          <p:cNvPicPr>
            <a:picLocks noChangeAspect="1"/>
          </p:cNvPicPr>
          <p:nvPr/>
        </p:nvPicPr>
        <p:blipFill>
          <a:blip r:embed="rId2"/>
          <a:stretch>
            <a:fillRect/>
          </a:stretch>
        </p:blipFill>
        <p:spPr>
          <a:xfrm>
            <a:off x="0" y="2083362"/>
            <a:ext cx="12192000" cy="3015125"/>
          </a:xfrm>
          <a:prstGeom prst="rect">
            <a:avLst/>
          </a:prstGeom>
        </p:spPr>
      </p:pic>
    </p:spTree>
    <p:extLst>
      <p:ext uri="{BB962C8B-B14F-4D97-AF65-F5344CB8AC3E}">
        <p14:creationId xmlns:p14="http://schemas.microsoft.com/office/powerpoint/2010/main" val="3892512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wo coffee cups outside">
            <a:extLst>
              <a:ext uri="{FF2B5EF4-FFF2-40B4-BE49-F238E27FC236}">
                <a16:creationId xmlns:a16="http://schemas.microsoft.com/office/drawing/2014/main" id="{75359580-8670-43D1-8686-7E63607393F3}"/>
              </a:ext>
            </a:extLst>
          </p:cNvPr>
          <p:cNvPicPr>
            <a:picLocks noChangeAspect="1"/>
          </p:cNvPicPr>
          <p:nvPr/>
        </p:nvPicPr>
        <p:blipFill>
          <a:blip r:embed="rId2"/>
          <a:stretch>
            <a:fillRect/>
          </a:stretch>
        </p:blipFill>
        <p:spPr>
          <a:xfrm>
            <a:off x="5151769" y="2010049"/>
            <a:ext cx="6830681" cy="4552676"/>
          </a:xfrm>
          <a:prstGeom prst="rect">
            <a:avLst/>
          </a:prstGeom>
        </p:spPr>
      </p:pic>
      <p:pic>
        <p:nvPicPr>
          <p:cNvPr id="4" name="Picture 3">
            <a:extLst>
              <a:ext uri="{FF2B5EF4-FFF2-40B4-BE49-F238E27FC236}">
                <a16:creationId xmlns:a16="http://schemas.microsoft.com/office/drawing/2014/main" id="{F4093B7F-C49C-456A-8C5D-9F77303CFD91}"/>
              </a:ext>
            </a:extLst>
          </p:cNvPr>
          <p:cNvPicPr>
            <a:picLocks noChangeAspect="1"/>
          </p:cNvPicPr>
          <p:nvPr/>
        </p:nvPicPr>
        <p:blipFill>
          <a:blip r:embed="rId3"/>
          <a:stretch>
            <a:fillRect/>
          </a:stretch>
        </p:blipFill>
        <p:spPr>
          <a:xfrm>
            <a:off x="414338" y="442195"/>
            <a:ext cx="8453438" cy="46995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90230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CC48B-F5A2-4C98-A601-E549FC0EF158}"/>
              </a:ext>
            </a:extLst>
          </p:cNvPr>
          <p:cNvSpPr>
            <a:spLocks noGrp="1"/>
          </p:cNvSpPr>
          <p:nvPr>
            <p:ph type="title"/>
          </p:nvPr>
        </p:nvSpPr>
        <p:spPr>
          <a:xfrm>
            <a:off x="677334" y="609600"/>
            <a:ext cx="8596668" cy="695325"/>
          </a:xfrm>
        </p:spPr>
        <p:txBody>
          <a:bodyPr/>
          <a:lstStyle/>
          <a:p>
            <a:pPr algn="ctr"/>
            <a:r>
              <a:rPr lang="en-US" dirty="0"/>
              <a:t>ACTION ITEMS – GOAL 1</a:t>
            </a:r>
          </a:p>
        </p:txBody>
      </p:sp>
      <p:pic>
        <p:nvPicPr>
          <p:cNvPr id="5" name="Content Placeholder 4">
            <a:extLst>
              <a:ext uri="{FF2B5EF4-FFF2-40B4-BE49-F238E27FC236}">
                <a16:creationId xmlns:a16="http://schemas.microsoft.com/office/drawing/2014/main" id="{308FA20A-A631-4A60-8C30-7DC918FFC3CA}"/>
              </a:ext>
            </a:extLst>
          </p:cNvPr>
          <p:cNvPicPr>
            <a:picLocks noGrp="1" noChangeAspect="1"/>
          </p:cNvPicPr>
          <p:nvPr>
            <p:ph idx="1"/>
          </p:nvPr>
        </p:nvPicPr>
        <p:blipFill>
          <a:blip r:embed="rId2"/>
          <a:stretch>
            <a:fillRect/>
          </a:stretch>
        </p:blipFill>
        <p:spPr>
          <a:xfrm>
            <a:off x="0" y="1514475"/>
            <a:ext cx="9947801" cy="2190073"/>
          </a:xfrm>
          <a:prstGeom prst="rect">
            <a:avLst/>
          </a:prstGeom>
        </p:spPr>
      </p:pic>
      <p:sp>
        <p:nvSpPr>
          <p:cNvPr id="6" name="TextBox 5">
            <a:extLst>
              <a:ext uri="{FF2B5EF4-FFF2-40B4-BE49-F238E27FC236}">
                <a16:creationId xmlns:a16="http://schemas.microsoft.com/office/drawing/2014/main" id="{5133F602-FC37-4FAA-BCDD-77701A2696EC}"/>
              </a:ext>
            </a:extLst>
          </p:cNvPr>
          <p:cNvSpPr txBox="1"/>
          <p:nvPr/>
        </p:nvSpPr>
        <p:spPr>
          <a:xfrm>
            <a:off x="2181226" y="4050863"/>
            <a:ext cx="8963024" cy="2185214"/>
          </a:xfrm>
          <a:prstGeom prst="rect">
            <a:avLst/>
          </a:prstGeom>
          <a:solidFill>
            <a:schemeClr val="accent1"/>
          </a:solid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Trebuchet MS" panose="020B0603020202020204"/>
                <a:ea typeface="+mn-ea"/>
                <a:cs typeface="+mn-cs"/>
              </a:rPr>
              <a:t>Form subcommittee to look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How would maps.Idaho.gov and Inside Idaho complement each other?</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Finally decide how Data Framework Layers are marked (TIM symbol?)</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What are the funding needs and possible funding streams?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Other?</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220663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FF8153-C2B4-407A-823A-DA8C64D08B3B}"/>
              </a:ext>
            </a:extLst>
          </p:cNvPr>
          <p:cNvPicPr>
            <a:picLocks noChangeAspect="1"/>
          </p:cNvPicPr>
          <p:nvPr/>
        </p:nvPicPr>
        <p:blipFill>
          <a:blip r:embed="rId2"/>
          <a:stretch>
            <a:fillRect/>
          </a:stretch>
        </p:blipFill>
        <p:spPr>
          <a:xfrm>
            <a:off x="10793117" y="190500"/>
            <a:ext cx="1222333" cy="1590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close up of a map&#10;&#10;Description automatically generated">
            <a:extLst>
              <a:ext uri="{FF2B5EF4-FFF2-40B4-BE49-F238E27FC236}">
                <a16:creationId xmlns:a16="http://schemas.microsoft.com/office/drawing/2014/main" id="{8059994C-BD84-4429-9598-2A7774BFAC27}"/>
              </a:ext>
            </a:extLst>
          </p:cNvPr>
          <p:cNvPicPr>
            <a:picLocks noChangeAspect="1"/>
          </p:cNvPicPr>
          <p:nvPr/>
        </p:nvPicPr>
        <p:blipFill>
          <a:blip r:embed="rId3"/>
          <a:stretch>
            <a:fillRect/>
          </a:stretch>
        </p:blipFill>
        <p:spPr>
          <a:xfrm>
            <a:off x="2228090" y="71766"/>
            <a:ext cx="5944360" cy="67862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93463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CC48B-F5A2-4C98-A601-E549FC0EF158}"/>
              </a:ext>
            </a:extLst>
          </p:cNvPr>
          <p:cNvSpPr>
            <a:spLocks noGrp="1"/>
          </p:cNvSpPr>
          <p:nvPr>
            <p:ph type="title"/>
          </p:nvPr>
        </p:nvSpPr>
        <p:spPr>
          <a:xfrm>
            <a:off x="677334" y="609600"/>
            <a:ext cx="8596668" cy="695325"/>
          </a:xfrm>
        </p:spPr>
        <p:txBody>
          <a:bodyPr/>
          <a:lstStyle/>
          <a:p>
            <a:pPr algn="ctr"/>
            <a:r>
              <a:rPr lang="en-US" dirty="0"/>
              <a:t>ACTION ITEMS – GOAL 2</a:t>
            </a:r>
          </a:p>
        </p:txBody>
      </p:sp>
      <p:pic>
        <p:nvPicPr>
          <p:cNvPr id="7" name="Content Placeholder 3">
            <a:extLst>
              <a:ext uri="{FF2B5EF4-FFF2-40B4-BE49-F238E27FC236}">
                <a16:creationId xmlns:a16="http://schemas.microsoft.com/office/drawing/2014/main" id="{A3201578-B52B-46A5-8328-ED1BB1105427}"/>
              </a:ext>
            </a:extLst>
          </p:cNvPr>
          <p:cNvPicPr>
            <a:picLocks noChangeAspect="1"/>
          </p:cNvPicPr>
          <p:nvPr/>
        </p:nvPicPr>
        <p:blipFill>
          <a:blip r:embed="rId2"/>
          <a:stretch>
            <a:fillRect/>
          </a:stretch>
        </p:blipFill>
        <p:spPr>
          <a:xfrm>
            <a:off x="88706" y="96081"/>
            <a:ext cx="8904683" cy="2151819"/>
          </a:xfrm>
          <a:prstGeom prst="rect">
            <a:avLst/>
          </a:prstGeom>
        </p:spPr>
      </p:pic>
      <p:graphicFrame>
        <p:nvGraphicFramePr>
          <p:cNvPr id="8" name="Table 8">
            <a:extLst>
              <a:ext uri="{FF2B5EF4-FFF2-40B4-BE49-F238E27FC236}">
                <a16:creationId xmlns:a16="http://schemas.microsoft.com/office/drawing/2014/main" id="{41A18AFB-7F27-4D68-84BA-E6314E33037F}"/>
              </a:ext>
            </a:extLst>
          </p:cNvPr>
          <p:cNvGraphicFramePr>
            <a:graphicFrameLocks noGrp="1"/>
          </p:cNvGraphicFramePr>
          <p:nvPr/>
        </p:nvGraphicFramePr>
        <p:xfrm>
          <a:off x="477047" y="2542344"/>
          <a:ext cx="8128000" cy="3911609"/>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289619173"/>
                    </a:ext>
                  </a:extLst>
                </a:gridCol>
                <a:gridCol w="4064000">
                  <a:extLst>
                    <a:ext uri="{9D8B030D-6E8A-4147-A177-3AD203B41FA5}">
                      <a16:colId xmlns:a16="http://schemas.microsoft.com/office/drawing/2014/main" val="2196508711"/>
                    </a:ext>
                  </a:extLst>
                </a:gridCol>
              </a:tblGrid>
              <a:tr h="419230">
                <a:tc>
                  <a:txBody>
                    <a:bodyPr/>
                    <a:lstStyle/>
                    <a:p>
                      <a:r>
                        <a:rPr lang="en-US" sz="1600" dirty="0"/>
                        <a:t>Active TWGS</a:t>
                      </a:r>
                    </a:p>
                  </a:txBody>
                  <a:tcPr/>
                </a:tc>
                <a:tc>
                  <a:txBody>
                    <a:bodyPr/>
                    <a:lstStyle/>
                    <a:p>
                      <a:r>
                        <a:rPr lang="en-US" sz="1600" dirty="0"/>
                        <a:t>Inactive TWGS</a:t>
                      </a:r>
                    </a:p>
                  </a:txBody>
                  <a:tcPr/>
                </a:tc>
                <a:extLst>
                  <a:ext uri="{0D108BD9-81ED-4DB2-BD59-A6C34878D82A}">
                    <a16:rowId xmlns:a16="http://schemas.microsoft.com/office/drawing/2014/main" val="1356675416"/>
                  </a:ext>
                </a:extLst>
              </a:tr>
              <a:tr h="322329">
                <a:tc>
                  <a:txBody>
                    <a:bodyPr/>
                    <a:lstStyle/>
                    <a:p>
                      <a:r>
                        <a:rPr lang="en-US" sz="1600" dirty="0"/>
                        <a:t>Transportation</a:t>
                      </a:r>
                    </a:p>
                  </a:txBody>
                  <a:tcPr/>
                </a:tc>
                <a:tc>
                  <a:txBody>
                    <a:bodyPr/>
                    <a:lstStyle/>
                    <a:p>
                      <a:r>
                        <a:rPr lang="en-US" sz="1600" dirty="0"/>
                        <a:t>Reference</a:t>
                      </a:r>
                    </a:p>
                  </a:txBody>
                  <a:tcPr/>
                </a:tc>
                <a:extLst>
                  <a:ext uri="{0D108BD9-81ED-4DB2-BD59-A6C34878D82A}">
                    <a16:rowId xmlns:a16="http://schemas.microsoft.com/office/drawing/2014/main" val="2382518831"/>
                  </a:ext>
                </a:extLst>
              </a:tr>
              <a:tr h="282324">
                <a:tc>
                  <a:txBody>
                    <a:bodyPr/>
                    <a:lstStyle/>
                    <a:p>
                      <a:r>
                        <a:rPr lang="en-US" sz="1600" dirty="0"/>
                        <a:t>Imagery</a:t>
                      </a:r>
                    </a:p>
                  </a:txBody>
                  <a:tcPr/>
                </a:tc>
                <a:tc>
                  <a:txBody>
                    <a:bodyPr/>
                    <a:lstStyle/>
                    <a:p>
                      <a:r>
                        <a:rPr lang="en-US" sz="1600" dirty="0"/>
                        <a:t>Cadastral Reference</a:t>
                      </a:r>
                    </a:p>
                  </a:txBody>
                  <a:tcPr/>
                </a:tc>
                <a:extLst>
                  <a:ext uri="{0D108BD9-81ED-4DB2-BD59-A6C34878D82A}">
                    <a16:rowId xmlns:a16="http://schemas.microsoft.com/office/drawing/2014/main" val="37906430"/>
                  </a:ext>
                </a:extLst>
              </a:tr>
              <a:tr h="299469">
                <a:tc>
                  <a:txBody>
                    <a:bodyPr/>
                    <a:lstStyle/>
                    <a:p>
                      <a:r>
                        <a:rPr lang="en-US" sz="1600" dirty="0"/>
                        <a:t>Elevation</a:t>
                      </a:r>
                    </a:p>
                  </a:txBody>
                  <a:tcPr/>
                </a:tc>
                <a:tc>
                  <a:txBody>
                    <a:bodyPr/>
                    <a:lstStyle/>
                    <a:p>
                      <a:r>
                        <a:rPr lang="en-US" sz="1600" dirty="0">
                          <a:highlight>
                            <a:srgbClr val="FFFF00"/>
                          </a:highlight>
                        </a:rPr>
                        <a:t>Parcels</a:t>
                      </a:r>
                    </a:p>
                  </a:txBody>
                  <a:tcPr/>
                </a:tc>
                <a:extLst>
                  <a:ext uri="{0D108BD9-81ED-4DB2-BD59-A6C34878D82A}">
                    <a16:rowId xmlns:a16="http://schemas.microsoft.com/office/drawing/2014/main" val="2892744097"/>
                  </a:ext>
                </a:extLst>
              </a:tr>
              <a:tr h="364239">
                <a:tc>
                  <a:txBody>
                    <a:bodyPr/>
                    <a:lstStyle/>
                    <a:p>
                      <a:r>
                        <a:rPr lang="en-US" sz="1600" dirty="0"/>
                        <a:t>Hydrography</a:t>
                      </a:r>
                    </a:p>
                  </a:txBody>
                  <a:tcPr/>
                </a:tc>
                <a:tc>
                  <a:txBody>
                    <a:bodyPr/>
                    <a:lstStyle/>
                    <a:p>
                      <a:r>
                        <a:rPr lang="en-US" sz="1600" dirty="0">
                          <a:highlight>
                            <a:srgbClr val="FFFF00"/>
                          </a:highlight>
                        </a:rPr>
                        <a:t>Energy and Utilities</a:t>
                      </a:r>
                    </a:p>
                  </a:txBody>
                  <a:tcPr/>
                </a:tc>
                <a:extLst>
                  <a:ext uri="{0D108BD9-81ED-4DB2-BD59-A6C34878D82A}">
                    <a16:rowId xmlns:a16="http://schemas.microsoft.com/office/drawing/2014/main" val="3277568087"/>
                  </a:ext>
                </a:extLst>
              </a:tr>
              <a:tr h="361950">
                <a:tc>
                  <a:txBody>
                    <a:bodyPr/>
                    <a:lstStyle/>
                    <a:p>
                      <a:r>
                        <a:rPr lang="en-US" sz="1600" dirty="0"/>
                        <a:t>Geodetic Control</a:t>
                      </a:r>
                    </a:p>
                  </a:txBody>
                  <a:tcPr/>
                </a:tc>
                <a:tc>
                  <a:txBody>
                    <a:bodyPr/>
                    <a:lstStyle/>
                    <a:p>
                      <a:r>
                        <a:rPr lang="en-US" sz="1600" dirty="0"/>
                        <a:t>Land Use Land Cover</a:t>
                      </a:r>
                    </a:p>
                  </a:txBody>
                  <a:tcPr/>
                </a:tc>
                <a:extLst>
                  <a:ext uri="{0D108BD9-81ED-4DB2-BD59-A6C34878D82A}">
                    <a16:rowId xmlns:a16="http://schemas.microsoft.com/office/drawing/2014/main" val="2797609103"/>
                  </a:ext>
                </a:extLst>
              </a:tr>
              <a:tr h="314325">
                <a:tc>
                  <a:txBody>
                    <a:bodyPr/>
                    <a:lstStyle/>
                    <a:p>
                      <a:r>
                        <a:rPr lang="en-US" sz="1600" dirty="0"/>
                        <a:t>Public Safety</a:t>
                      </a:r>
                    </a:p>
                  </a:txBody>
                  <a:tcPr/>
                </a:tc>
                <a:tc>
                  <a:txBody>
                    <a:bodyPr/>
                    <a:lstStyle/>
                    <a:p>
                      <a:r>
                        <a:rPr lang="en-US" sz="1600" dirty="0"/>
                        <a:t>Hazards</a:t>
                      </a:r>
                    </a:p>
                  </a:txBody>
                  <a:tcPr/>
                </a:tc>
                <a:extLst>
                  <a:ext uri="{0D108BD9-81ED-4DB2-BD59-A6C34878D82A}">
                    <a16:rowId xmlns:a16="http://schemas.microsoft.com/office/drawing/2014/main" val="4290585719"/>
                  </a:ext>
                </a:extLst>
              </a:tr>
              <a:tr h="283845">
                <a:tc>
                  <a:txBody>
                    <a:bodyPr/>
                    <a:lstStyle/>
                    <a:p>
                      <a:endParaRPr lang="en-US" sz="1600"/>
                    </a:p>
                  </a:txBody>
                  <a:tcPr/>
                </a:tc>
                <a:tc>
                  <a:txBody>
                    <a:bodyPr/>
                    <a:lstStyle/>
                    <a:p>
                      <a:r>
                        <a:rPr lang="en-US" sz="1600" dirty="0">
                          <a:highlight>
                            <a:srgbClr val="FFFF00"/>
                          </a:highlight>
                        </a:rPr>
                        <a:t>Government Boundaries</a:t>
                      </a:r>
                    </a:p>
                  </a:txBody>
                  <a:tcPr/>
                </a:tc>
                <a:extLst>
                  <a:ext uri="{0D108BD9-81ED-4DB2-BD59-A6C34878D82A}">
                    <a16:rowId xmlns:a16="http://schemas.microsoft.com/office/drawing/2014/main" val="3180073797"/>
                  </a:ext>
                </a:extLst>
              </a:tr>
              <a:tr h="310515">
                <a:tc>
                  <a:txBody>
                    <a:bodyPr/>
                    <a:lstStyle/>
                    <a:p>
                      <a:endParaRPr lang="en-US" sz="1600" dirty="0"/>
                    </a:p>
                  </a:txBody>
                  <a:tcPr/>
                </a:tc>
                <a:tc>
                  <a:txBody>
                    <a:bodyPr/>
                    <a:lstStyle/>
                    <a:p>
                      <a:r>
                        <a:rPr lang="en-US" sz="1600" dirty="0">
                          <a:highlight>
                            <a:srgbClr val="FFFF00"/>
                          </a:highlight>
                        </a:rPr>
                        <a:t>Bioscience</a:t>
                      </a:r>
                    </a:p>
                  </a:txBody>
                  <a:tcPr/>
                </a:tc>
                <a:extLst>
                  <a:ext uri="{0D108BD9-81ED-4DB2-BD59-A6C34878D82A}">
                    <a16:rowId xmlns:a16="http://schemas.microsoft.com/office/drawing/2014/main" val="665528334"/>
                  </a:ext>
                </a:extLst>
              </a:tr>
              <a:tr h="419230">
                <a:tc>
                  <a:txBody>
                    <a:bodyPr/>
                    <a:lstStyle/>
                    <a:p>
                      <a:endParaRPr lang="en-US" sz="1600" dirty="0"/>
                    </a:p>
                  </a:txBody>
                  <a:tcPr/>
                </a:tc>
                <a:tc>
                  <a:txBody>
                    <a:bodyPr/>
                    <a:lstStyle/>
                    <a:p>
                      <a:r>
                        <a:rPr lang="en-US" sz="1600" dirty="0">
                          <a:highlight>
                            <a:srgbClr val="FFFF00"/>
                          </a:highlight>
                        </a:rPr>
                        <a:t>Climate</a:t>
                      </a:r>
                    </a:p>
                  </a:txBody>
                  <a:tcPr/>
                </a:tc>
                <a:extLst>
                  <a:ext uri="{0D108BD9-81ED-4DB2-BD59-A6C34878D82A}">
                    <a16:rowId xmlns:a16="http://schemas.microsoft.com/office/drawing/2014/main" val="2045393276"/>
                  </a:ext>
                </a:extLst>
              </a:tr>
              <a:tr h="205927">
                <a:tc>
                  <a:txBody>
                    <a:bodyPr/>
                    <a:lstStyle/>
                    <a:p>
                      <a:endParaRPr lang="en-US" sz="1600" dirty="0"/>
                    </a:p>
                  </a:txBody>
                  <a:tcPr/>
                </a:tc>
                <a:tc>
                  <a:txBody>
                    <a:bodyPr/>
                    <a:lstStyle/>
                    <a:p>
                      <a:r>
                        <a:rPr lang="en-US" sz="1600" dirty="0" err="1">
                          <a:highlight>
                            <a:srgbClr val="FFFF00"/>
                          </a:highlight>
                        </a:rPr>
                        <a:t>GeoScience</a:t>
                      </a:r>
                      <a:endParaRPr lang="en-US" sz="1600" dirty="0">
                        <a:highlight>
                          <a:srgbClr val="FFFF00"/>
                        </a:highlight>
                      </a:endParaRPr>
                    </a:p>
                  </a:txBody>
                  <a:tcPr/>
                </a:tc>
                <a:extLst>
                  <a:ext uri="{0D108BD9-81ED-4DB2-BD59-A6C34878D82A}">
                    <a16:rowId xmlns:a16="http://schemas.microsoft.com/office/drawing/2014/main" val="478635466"/>
                  </a:ext>
                </a:extLst>
              </a:tr>
            </a:tbl>
          </a:graphicData>
        </a:graphic>
      </p:graphicFrame>
      <p:graphicFrame>
        <p:nvGraphicFramePr>
          <p:cNvPr id="9" name="Table 9">
            <a:extLst>
              <a:ext uri="{FF2B5EF4-FFF2-40B4-BE49-F238E27FC236}">
                <a16:creationId xmlns:a16="http://schemas.microsoft.com/office/drawing/2014/main" id="{44A0A500-21BB-498B-B642-57BDDC071BF6}"/>
              </a:ext>
            </a:extLst>
          </p:cNvPr>
          <p:cNvGraphicFramePr>
            <a:graphicFrameLocks noGrp="1"/>
          </p:cNvGraphicFramePr>
          <p:nvPr/>
        </p:nvGraphicFramePr>
        <p:xfrm>
          <a:off x="9077325" y="957262"/>
          <a:ext cx="3025969" cy="2966720"/>
        </p:xfrm>
        <a:graphic>
          <a:graphicData uri="http://schemas.openxmlformats.org/drawingml/2006/table">
            <a:tbl>
              <a:tblPr firstRow="1" bandRow="1">
                <a:tableStyleId>{5C22544A-7EE6-4342-B048-85BDC9FD1C3A}</a:tableStyleId>
              </a:tblPr>
              <a:tblGrid>
                <a:gridCol w="3025969">
                  <a:extLst>
                    <a:ext uri="{9D8B030D-6E8A-4147-A177-3AD203B41FA5}">
                      <a16:colId xmlns:a16="http://schemas.microsoft.com/office/drawing/2014/main" val="742418544"/>
                    </a:ext>
                  </a:extLst>
                </a:gridCol>
              </a:tblGrid>
              <a:tr h="370840">
                <a:tc>
                  <a:txBody>
                    <a:bodyPr/>
                    <a:lstStyle/>
                    <a:p>
                      <a:r>
                        <a:rPr lang="en-US" dirty="0"/>
                        <a:t>Official Framework Layers</a:t>
                      </a:r>
                    </a:p>
                  </a:txBody>
                  <a:tcPr/>
                </a:tc>
                <a:extLst>
                  <a:ext uri="{0D108BD9-81ED-4DB2-BD59-A6C34878D82A}">
                    <a16:rowId xmlns:a16="http://schemas.microsoft.com/office/drawing/2014/main" val="3275530756"/>
                  </a:ext>
                </a:extLst>
              </a:tr>
              <a:tr h="370840">
                <a:tc>
                  <a:txBody>
                    <a:bodyPr/>
                    <a:lstStyle/>
                    <a:p>
                      <a:r>
                        <a:rPr lang="en-US" dirty="0"/>
                        <a:t>Emergency Service Zones</a:t>
                      </a:r>
                    </a:p>
                  </a:txBody>
                  <a:tcPr/>
                </a:tc>
                <a:extLst>
                  <a:ext uri="{0D108BD9-81ED-4DB2-BD59-A6C34878D82A}">
                    <a16:rowId xmlns:a16="http://schemas.microsoft.com/office/drawing/2014/main" val="4141734147"/>
                  </a:ext>
                </a:extLst>
              </a:tr>
              <a:tr h="370840">
                <a:tc>
                  <a:txBody>
                    <a:bodyPr/>
                    <a:lstStyle/>
                    <a:p>
                      <a:r>
                        <a:rPr lang="en-US" dirty="0"/>
                        <a:t>Parcel Data </a:t>
                      </a:r>
                    </a:p>
                  </a:txBody>
                  <a:tcPr/>
                </a:tc>
                <a:extLst>
                  <a:ext uri="{0D108BD9-81ED-4DB2-BD59-A6C34878D82A}">
                    <a16:rowId xmlns:a16="http://schemas.microsoft.com/office/drawing/2014/main" val="964994434"/>
                  </a:ext>
                </a:extLst>
              </a:tr>
              <a:tr h="370840">
                <a:tc>
                  <a:txBody>
                    <a:bodyPr/>
                    <a:lstStyle/>
                    <a:p>
                      <a:r>
                        <a:rPr lang="en-US" dirty="0"/>
                        <a:t>Hydrography Data </a:t>
                      </a:r>
                    </a:p>
                  </a:txBody>
                  <a:tcPr/>
                </a:tc>
                <a:extLst>
                  <a:ext uri="{0D108BD9-81ED-4DB2-BD59-A6C34878D82A}">
                    <a16:rowId xmlns:a16="http://schemas.microsoft.com/office/drawing/2014/main" val="2735391208"/>
                  </a:ext>
                </a:extLst>
              </a:tr>
              <a:tr h="370840">
                <a:tc>
                  <a:txBody>
                    <a:bodyPr/>
                    <a:lstStyle/>
                    <a:p>
                      <a:r>
                        <a:rPr lang="en-US" dirty="0"/>
                        <a:t>Control Point</a:t>
                      </a:r>
                    </a:p>
                  </a:txBody>
                  <a:tcPr/>
                </a:tc>
                <a:extLst>
                  <a:ext uri="{0D108BD9-81ED-4DB2-BD59-A6C34878D82A}">
                    <a16:rowId xmlns:a16="http://schemas.microsoft.com/office/drawing/2014/main" val="4253000747"/>
                  </a:ext>
                </a:extLst>
              </a:tr>
              <a:tr h="370840">
                <a:tc>
                  <a:txBody>
                    <a:bodyPr/>
                    <a:lstStyle/>
                    <a:p>
                      <a:r>
                        <a:rPr lang="en-US" dirty="0"/>
                        <a:t>Idaho Land Cover</a:t>
                      </a:r>
                    </a:p>
                  </a:txBody>
                  <a:tcPr/>
                </a:tc>
                <a:extLst>
                  <a:ext uri="{0D108BD9-81ED-4DB2-BD59-A6C34878D82A}">
                    <a16:rowId xmlns:a16="http://schemas.microsoft.com/office/drawing/2014/main" val="608796967"/>
                  </a:ext>
                </a:extLst>
              </a:tr>
              <a:tr h="370840">
                <a:tc>
                  <a:txBody>
                    <a:bodyPr/>
                    <a:lstStyle/>
                    <a:p>
                      <a:r>
                        <a:rPr lang="en-US" dirty="0"/>
                        <a:t>Structure and Landmarks</a:t>
                      </a:r>
                    </a:p>
                  </a:txBody>
                  <a:tcPr/>
                </a:tc>
                <a:extLst>
                  <a:ext uri="{0D108BD9-81ED-4DB2-BD59-A6C34878D82A}">
                    <a16:rowId xmlns:a16="http://schemas.microsoft.com/office/drawing/2014/main" val="3011288352"/>
                  </a:ext>
                </a:extLst>
              </a:tr>
              <a:tr h="370840">
                <a:tc>
                  <a:txBody>
                    <a:bodyPr/>
                    <a:lstStyle/>
                    <a:p>
                      <a:endParaRPr lang="en-US" dirty="0"/>
                    </a:p>
                  </a:txBody>
                  <a:tcPr/>
                </a:tc>
                <a:extLst>
                  <a:ext uri="{0D108BD9-81ED-4DB2-BD59-A6C34878D82A}">
                    <a16:rowId xmlns:a16="http://schemas.microsoft.com/office/drawing/2014/main" val="3750667742"/>
                  </a:ext>
                </a:extLst>
              </a:tr>
            </a:tbl>
          </a:graphicData>
        </a:graphic>
      </p:graphicFrame>
    </p:spTree>
    <p:extLst>
      <p:ext uri="{BB962C8B-B14F-4D97-AF65-F5344CB8AC3E}">
        <p14:creationId xmlns:p14="http://schemas.microsoft.com/office/powerpoint/2010/main" val="3248211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map&#10;&#10;Description automatically generated">
            <a:extLst>
              <a:ext uri="{FF2B5EF4-FFF2-40B4-BE49-F238E27FC236}">
                <a16:creationId xmlns:a16="http://schemas.microsoft.com/office/drawing/2014/main" id="{8059994C-BD84-4429-9598-2A7774BFAC27}"/>
              </a:ext>
            </a:extLst>
          </p:cNvPr>
          <p:cNvPicPr>
            <a:picLocks noChangeAspect="1"/>
          </p:cNvPicPr>
          <p:nvPr/>
        </p:nvPicPr>
        <p:blipFill>
          <a:blip r:embed="rId2"/>
          <a:stretch>
            <a:fillRect/>
          </a:stretch>
        </p:blipFill>
        <p:spPr>
          <a:xfrm>
            <a:off x="6304792" y="462995"/>
            <a:ext cx="5351365" cy="61092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ontent Placeholder 2">
            <a:extLst>
              <a:ext uri="{FF2B5EF4-FFF2-40B4-BE49-F238E27FC236}">
                <a16:creationId xmlns:a16="http://schemas.microsoft.com/office/drawing/2014/main" id="{F93FE7E0-CDD0-4E7B-86BC-CFC285C7535A}"/>
              </a:ext>
            </a:extLst>
          </p:cNvPr>
          <p:cNvSpPr>
            <a:spLocks noGrp="1"/>
          </p:cNvSpPr>
          <p:nvPr>
            <p:ph idx="1"/>
          </p:nvPr>
        </p:nvSpPr>
        <p:spPr>
          <a:xfrm>
            <a:off x="190499" y="177245"/>
            <a:ext cx="5696710" cy="6680755"/>
          </a:xfrm>
        </p:spPr>
        <p:txBody>
          <a:bodyPr>
            <a:normAutofit fontScale="92500" lnSpcReduction="10000"/>
          </a:bodyPr>
          <a:lstStyle/>
          <a:p>
            <a:r>
              <a:rPr lang="en-US" sz="2400" dirty="0"/>
              <a:t>Action Items?!</a:t>
            </a:r>
          </a:p>
          <a:p>
            <a:pPr lvl="1"/>
            <a:r>
              <a:rPr lang="en-US" sz="2000" dirty="0"/>
              <a:t>We need TWG leaders for:</a:t>
            </a:r>
          </a:p>
          <a:p>
            <a:pPr lvl="2"/>
            <a:r>
              <a:rPr lang="en-US" sz="1800" dirty="0"/>
              <a:t>Parcels</a:t>
            </a:r>
          </a:p>
          <a:p>
            <a:pPr lvl="2"/>
            <a:r>
              <a:rPr lang="en-US" sz="1800" dirty="0"/>
              <a:t>Energy and Utilities</a:t>
            </a:r>
          </a:p>
          <a:p>
            <a:pPr lvl="2"/>
            <a:r>
              <a:rPr lang="en-US" sz="1800" dirty="0"/>
              <a:t>Hazards</a:t>
            </a:r>
          </a:p>
          <a:p>
            <a:pPr lvl="2"/>
            <a:r>
              <a:rPr lang="en-US" sz="1800" dirty="0"/>
              <a:t>Government Boundaries</a:t>
            </a:r>
          </a:p>
          <a:p>
            <a:pPr lvl="2"/>
            <a:r>
              <a:rPr lang="en-US" sz="1800" dirty="0"/>
              <a:t>Bioscience</a:t>
            </a:r>
          </a:p>
          <a:p>
            <a:pPr lvl="2"/>
            <a:r>
              <a:rPr lang="en-US" sz="1800" dirty="0"/>
              <a:t>Climate</a:t>
            </a:r>
          </a:p>
          <a:p>
            <a:pPr lvl="2"/>
            <a:r>
              <a:rPr lang="en-US" sz="1800" dirty="0" err="1"/>
              <a:t>GeoScience</a:t>
            </a:r>
            <a:endParaRPr lang="en-US" sz="1800" dirty="0"/>
          </a:p>
          <a:p>
            <a:pPr lvl="1"/>
            <a:r>
              <a:rPr lang="en-US" sz="2000" dirty="0"/>
              <a:t>Re-energize:</a:t>
            </a:r>
          </a:p>
          <a:p>
            <a:pPr lvl="2"/>
            <a:r>
              <a:rPr lang="en-US" sz="1800" dirty="0"/>
              <a:t>Reference</a:t>
            </a:r>
          </a:p>
          <a:p>
            <a:pPr lvl="2"/>
            <a:r>
              <a:rPr lang="en-US" sz="1800" dirty="0"/>
              <a:t>Cadastral Reference</a:t>
            </a:r>
          </a:p>
          <a:p>
            <a:pPr lvl="2"/>
            <a:r>
              <a:rPr lang="en-US" sz="1800" dirty="0"/>
              <a:t>Land Use Land Cover</a:t>
            </a:r>
          </a:p>
          <a:p>
            <a:pPr lvl="1"/>
            <a:r>
              <a:rPr lang="en-US" sz="2000" dirty="0"/>
              <a:t>Which framework layers should be included in a data theme?</a:t>
            </a:r>
          </a:p>
          <a:p>
            <a:pPr lvl="1"/>
            <a:r>
              <a:rPr lang="en-US" sz="2000" dirty="0"/>
              <a:t>What should be the “official” for Idaho</a:t>
            </a:r>
          </a:p>
          <a:p>
            <a:pPr lvl="1"/>
            <a:r>
              <a:rPr lang="en-US" sz="2000" dirty="0"/>
              <a:t>Develop/review exchange standard</a:t>
            </a:r>
          </a:p>
          <a:p>
            <a:pPr lvl="1"/>
            <a:r>
              <a:rPr lang="en-US" sz="2000" dirty="0"/>
              <a:t>Develop/review stewardship plan</a:t>
            </a:r>
          </a:p>
          <a:p>
            <a:pPr lvl="2"/>
            <a:endParaRPr lang="en-US" sz="1800" dirty="0"/>
          </a:p>
        </p:txBody>
      </p:sp>
    </p:spTree>
    <p:extLst>
      <p:ext uri="{BB962C8B-B14F-4D97-AF65-F5344CB8AC3E}">
        <p14:creationId xmlns:p14="http://schemas.microsoft.com/office/powerpoint/2010/main" val="2027788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CC48B-F5A2-4C98-A601-E549FC0EF158}"/>
              </a:ext>
            </a:extLst>
          </p:cNvPr>
          <p:cNvSpPr>
            <a:spLocks noGrp="1"/>
          </p:cNvSpPr>
          <p:nvPr>
            <p:ph type="title"/>
          </p:nvPr>
        </p:nvSpPr>
        <p:spPr>
          <a:xfrm>
            <a:off x="677334" y="609600"/>
            <a:ext cx="8596668" cy="695325"/>
          </a:xfrm>
        </p:spPr>
        <p:txBody>
          <a:bodyPr/>
          <a:lstStyle/>
          <a:p>
            <a:pPr algn="ctr"/>
            <a:r>
              <a:rPr lang="en-US" dirty="0"/>
              <a:t>ACTION ITEMS – GOAL 3</a:t>
            </a:r>
          </a:p>
        </p:txBody>
      </p:sp>
      <p:sp>
        <p:nvSpPr>
          <p:cNvPr id="6" name="TextBox 5">
            <a:extLst>
              <a:ext uri="{FF2B5EF4-FFF2-40B4-BE49-F238E27FC236}">
                <a16:creationId xmlns:a16="http://schemas.microsoft.com/office/drawing/2014/main" id="{5133F602-FC37-4FAA-BCDD-77701A2696EC}"/>
              </a:ext>
            </a:extLst>
          </p:cNvPr>
          <p:cNvSpPr txBox="1"/>
          <p:nvPr/>
        </p:nvSpPr>
        <p:spPr>
          <a:xfrm>
            <a:off x="3409950" y="4365010"/>
            <a:ext cx="8362950" cy="2185214"/>
          </a:xfrm>
          <a:prstGeom prst="rect">
            <a:avLst/>
          </a:prstGeom>
          <a:solidFill>
            <a:schemeClr val="accent1"/>
          </a:solid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Trebuchet MS" panose="020B0603020202020204"/>
                <a:ea typeface="+mn-ea"/>
                <a:cs typeface="+mn-cs"/>
              </a:rPr>
              <a:t>Form subcommittee to develop plan / action items for this goal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Education and encouragement to follow State GIS Policies and Standards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Education on proper metadata</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Education on the transition to web services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3" name="Picture 2">
            <a:extLst>
              <a:ext uri="{FF2B5EF4-FFF2-40B4-BE49-F238E27FC236}">
                <a16:creationId xmlns:a16="http://schemas.microsoft.com/office/drawing/2014/main" id="{F1120204-026B-4C39-84F2-F0225D50335B}"/>
              </a:ext>
            </a:extLst>
          </p:cNvPr>
          <p:cNvPicPr>
            <a:picLocks noChangeAspect="1"/>
          </p:cNvPicPr>
          <p:nvPr/>
        </p:nvPicPr>
        <p:blipFill>
          <a:blip r:embed="rId2"/>
          <a:stretch>
            <a:fillRect/>
          </a:stretch>
        </p:blipFill>
        <p:spPr>
          <a:xfrm>
            <a:off x="0" y="1930400"/>
            <a:ext cx="12192000" cy="2261949"/>
          </a:xfrm>
          <a:prstGeom prst="rect">
            <a:avLst/>
          </a:prstGeom>
        </p:spPr>
      </p:pic>
    </p:spTree>
    <p:extLst>
      <p:ext uri="{BB962C8B-B14F-4D97-AF65-F5344CB8AC3E}">
        <p14:creationId xmlns:p14="http://schemas.microsoft.com/office/powerpoint/2010/main" val="923439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CC48B-F5A2-4C98-A601-E549FC0EF158}"/>
              </a:ext>
            </a:extLst>
          </p:cNvPr>
          <p:cNvSpPr>
            <a:spLocks noGrp="1"/>
          </p:cNvSpPr>
          <p:nvPr>
            <p:ph type="title"/>
          </p:nvPr>
        </p:nvSpPr>
        <p:spPr>
          <a:xfrm>
            <a:off x="677334" y="609600"/>
            <a:ext cx="8596668" cy="695325"/>
          </a:xfrm>
        </p:spPr>
        <p:txBody>
          <a:bodyPr/>
          <a:lstStyle/>
          <a:p>
            <a:pPr algn="ctr"/>
            <a:r>
              <a:rPr lang="en-US" dirty="0"/>
              <a:t>ACTION ITEMS – GOAL 4</a:t>
            </a:r>
          </a:p>
        </p:txBody>
      </p:sp>
      <p:pic>
        <p:nvPicPr>
          <p:cNvPr id="3" name="Picture 2">
            <a:extLst>
              <a:ext uri="{FF2B5EF4-FFF2-40B4-BE49-F238E27FC236}">
                <a16:creationId xmlns:a16="http://schemas.microsoft.com/office/drawing/2014/main" id="{68E42341-0786-43D0-8824-8B2C339FAB05}"/>
              </a:ext>
            </a:extLst>
          </p:cNvPr>
          <p:cNvPicPr>
            <a:picLocks noChangeAspect="1"/>
          </p:cNvPicPr>
          <p:nvPr/>
        </p:nvPicPr>
        <p:blipFill>
          <a:blip r:embed="rId2"/>
          <a:stretch>
            <a:fillRect/>
          </a:stretch>
        </p:blipFill>
        <p:spPr>
          <a:xfrm>
            <a:off x="295275" y="1810307"/>
            <a:ext cx="11601450" cy="2869080"/>
          </a:xfrm>
          <a:prstGeom prst="rect">
            <a:avLst/>
          </a:prstGeom>
        </p:spPr>
      </p:pic>
      <p:sp>
        <p:nvSpPr>
          <p:cNvPr id="10" name="TextBox 9">
            <a:extLst>
              <a:ext uri="{FF2B5EF4-FFF2-40B4-BE49-F238E27FC236}">
                <a16:creationId xmlns:a16="http://schemas.microsoft.com/office/drawing/2014/main" id="{720B532E-49B3-47B0-978D-0A5FFD10249A}"/>
              </a:ext>
            </a:extLst>
          </p:cNvPr>
          <p:cNvSpPr txBox="1"/>
          <p:nvPr/>
        </p:nvSpPr>
        <p:spPr>
          <a:xfrm>
            <a:off x="3533775" y="5203210"/>
            <a:ext cx="8362950" cy="677108"/>
          </a:xfrm>
          <a:prstGeom prst="rect">
            <a:avLst/>
          </a:prstGeom>
          <a:solidFill>
            <a:schemeClr val="accent1"/>
          </a:solid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Trebuchet MS" panose="020B0603020202020204"/>
                <a:ea typeface="+mn-ea"/>
                <a:cs typeface="+mn-cs"/>
              </a:rPr>
              <a:t>Form subcommittee to develop plan / action items for this goal</a:t>
            </a: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804015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p:cNvSpPr>
            <a:spLocks noGrp="1"/>
          </p:cNvSpPr>
          <p:nvPr>
            <p:ph type="title"/>
          </p:nvPr>
        </p:nvSpPr>
        <p:spPr>
          <a:xfrm>
            <a:off x="1000372" y="1209957"/>
            <a:ext cx="3034580" cy="4438087"/>
          </a:xfrm>
        </p:spPr>
        <p:txBody>
          <a:bodyPr anchor="ctr">
            <a:normAutofit/>
          </a:bodyPr>
          <a:lstStyle/>
          <a:p>
            <a:pPr algn="r"/>
            <a:r>
              <a:rPr lang="en-US" sz="3400" dirty="0">
                <a:solidFill>
                  <a:schemeClr val="tx1"/>
                </a:solidFill>
              </a:rPr>
              <a:t>Minutes</a:t>
            </a:r>
          </a:p>
        </p:txBody>
      </p:sp>
      <p:sp>
        <p:nvSpPr>
          <p:cNvPr id="3" name="Content Placeholder 2"/>
          <p:cNvSpPr>
            <a:spLocks noGrp="1"/>
          </p:cNvSpPr>
          <p:nvPr>
            <p:ph idx="1"/>
          </p:nvPr>
        </p:nvSpPr>
        <p:spPr>
          <a:xfrm>
            <a:off x="4678424" y="1059025"/>
            <a:ext cx="5913373" cy="4739950"/>
          </a:xfrm>
        </p:spPr>
        <p:txBody>
          <a:bodyPr anchor="ctr">
            <a:normAutofit/>
          </a:bodyPr>
          <a:lstStyle/>
          <a:p>
            <a:r>
              <a:rPr lang="en-US" sz="3200" i="1" dirty="0">
                <a:solidFill>
                  <a:schemeClr val="tx1"/>
                </a:solidFill>
              </a:rPr>
              <a:t>May 21, 2020</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11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CF964-713B-48D1-9D25-DEF32AC7FF1D}"/>
              </a:ext>
            </a:extLst>
          </p:cNvPr>
          <p:cNvSpPr>
            <a:spLocks noGrp="1"/>
          </p:cNvSpPr>
          <p:nvPr>
            <p:ph type="title"/>
          </p:nvPr>
        </p:nvSpPr>
        <p:spPr/>
        <p:txBody>
          <a:bodyPr/>
          <a:lstStyle/>
          <a:p>
            <a:pPr algn="ctr"/>
            <a:r>
              <a:rPr lang="en-US" dirty="0"/>
              <a:t>Refresh our gis.Idaho.gov website</a:t>
            </a:r>
          </a:p>
        </p:txBody>
      </p:sp>
      <p:pic>
        <p:nvPicPr>
          <p:cNvPr id="4" name="Content Placeholder 3">
            <a:extLst>
              <a:ext uri="{FF2B5EF4-FFF2-40B4-BE49-F238E27FC236}">
                <a16:creationId xmlns:a16="http://schemas.microsoft.com/office/drawing/2014/main" id="{A9921DDD-BD12-4817-9B67-7C7A5425BFB2}"/>
              </a:ext>
            </a:extLst>
          </p:cNvPr>
          <p:cNvPicPr>
            <a:picLocks noGrp="1" noChangeAspect="1"/>
          </p:cNvPicPr>
          <p:nvPr>
            <p:ph idx="1"/>
          </p:nvPr>
        </p:nvPicPr>
        <p:blipFill>
          <a:blip r:embed="rId2"/>
          <a:stretch>
            <a:fillRect/>
          </a:stretch>
        </p:blipFill>
        <p:spPr>
          <a:xfrm>
            <a:off x="662496" y="1720364"/>
            <a:ext cx="6647138" cy="35659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E8BC6CE0-C01B-4E36-B0DF-2B4B5BA9F672}"/>
              </a:ext>
            </a:extLst>
          </p:cNvPr>
          <p:cNvPicPr>
            <a:picLocks noChangeAspect="1"/>
          </p:cNvPicPr>
          <p:nvPr/>
        </p:nvPicPr>
        <p:blipFill>
          <a:blip r:embed="rId3"/>
          <a:stretch>
            <a:fillRect/>
          </a:stretch>
        </p:blipFill>
        <p:spPr>
          <a:xfrm>
            <a:off x="4763980" y="2638425"/>
            <a:ext cx="6738430" cy="37903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17577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47905D-F7DA-426C-BDA2-2A3AF77C4AFE}"/>
              </a:ext>
            </a:extLst>
          </p:cNvPr>
          <p:cNvPicPr>
            <a:picLocks noChangeAspect="1"/>
          </p:cNvPicPr>
          <p:nvPr/>
        </p:nvPicPr>
        <p:blipFill>
          <a:blip r:embed="rId2"/>
          <a:stretch>
            <a:fillRect/>
          </a:stretch>
        </p:blipFill>
        <p:spPr>
          <a:xfrm>
            <a:off x="400398" y="378901"/>
            <a:ext cx="4338638" cy="35323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DEC482BE-0417-4FA4-8FA1-F84E30F6196E}"/>
              </a:ext>
            </a:extLst>
          </p:cNvPr>
          <p:cNvPicPr>
            <a:picLocks noChangeAspect="1"/>
          </p:cNvPicPr>
          <p:nvPr/>
        </p:nvPicPr>
        <p:blipFill>
          <a:blip r:embed="rId3"/>
          <a:stretch>
            <a:fillRect/>
          </a:stretch>
        </p:blipFill>
        <p:spPr>
          <a:xfrm>
            <a:off x="1709737" y="3112873"/>
            <a:ext cx="4252913" cy="35260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BC15EE2A-B00F-4217-ADC6-31EF2589BE96}"/>
              </a:ext>
            </a:extLst>
          </p:cNvPr>
          <p:cNvPicPr>
            <a:picLocks noChangeAspect="1"/>
          </p:cNvPicPr>
          <p:nvPr/>
        </p:nvPicPr>
        <p:blipFill>
          <a:blip r:embed="rId4"/>
          <a:stretch>
            <a:fillRect/>
          </a:stretch>
        </p:blipFill>
        <p:spPr>
          <a:xfrm>
            <a:off x="7699027" y="276225"/>
            <a:ext cx="4261184" cy="4476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70D3F4EF-48D5-44C3-BC1D-A36A5891A468}"/>
              </a:ext>
            </a:extLst>
          </p:cNvPr>
          <p:cNvPicPr>
            <a:picLocks noChangeAspect="1"/>
          </p:cNvPicPr>
          <p:nvPr/>
        </p:nvPicPr>
        <p:blipFill>
          <a:blip r:embed="rId5"/>
          <a:stretch>
            <a:fillRect/>
          </a:stretch>
        </p:blipFill>
        <p:spPr>
          <a:xfrm>
            <a:off x="3749886" y="1181679"/>
            <a:ext cx="5250334" cy="38623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6C621021-1FF1-4AAD-A1BA-5D6ECEAD4367}"/>
              </a:ext>
            </a:extLst>
          </p:cNvPr>
          <p:cNvPicPr>
            <a:picLocks noChangeAspect="1"/>
          </p:cNvPicPr>
          <p:nvPr/>
        </p:nvPicPr>
        <p:blipFill>
          <a:blip r:embed="rId6"/>
          <a:stretch>
            <a:fillRect/>
          </a:stretch>
        </p:blipFill>
        <p:spPr>
          <a:xfrm>
            <a:off x="6649247" y="2905704"/>
            <a:ext cx="5242715" cy="38623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84334999-B950-4019-8460-02EC1232F905}"/>
              </a:ext>
            </a:extLst>
          </p:cNvPr>
          <p:cNvPicPr>
            <a:picLocks noChangeAspect="1"/>
          </p:cNvPicPr>
          <p:nvPr/>
        </p:nvPicPr>
        <p:blipFill>
          <a:blip r:embed="rId7"/>
          <a:stretch>
            <a:fillRect/>
          </a:stretch>
        </p:blipFill>
        <p:spPr>
          <a:xfrm>
            <a:off x="571185" y="2905704"/>
            <a:ext cx="4410789" cy="31888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33B264AC-A5E3-4105-9F90-979BBD273EEA}"/>
              </a:ext>
            </a:extLst>
          </p:cNvPr>
          <p:cNvPicPr>
            <a:picLocks noChangeAspect="1"/>
          </p:cNvPicPr>
          <p:nvPr/>
        </p:nvPicPr>
        <p:blipFill>
          <a:blip r:embed="rId8"/>
          <a:stretch>
            <a:fillRect/>
          </a:stretch>
        </p:blipFill>
        <p:spPr>
          <a:xfrm>
            <a:off x="3245388" y="2549799"/>
            <a:ext cx="5126254" cy="3544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043B5E62-3847-4131-BB08-61DE491A9058}"/>
              </a:ext>
            </a:extLst>
          </p:cNvPr>
          <p:cNvSpPr txBox="1"/>
          <p:nvPr/>
        </p:nvSpPr>
        <p:spPr>
          <a:xfrm>
            <a:off x="119063" y="6144845"/>
            <a:ext cx="5033962" cy="461665"/>
          </a:xfrm>
          <a:prstGeom prst="rect">
            <a:avLst/>
          </a:prstGeom>
          <a:solidFill>
            <a:schemeClr val="accent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rebuchet MS" panose="020B0603020202020204"/>
                <a:ea typeface="+mn-ea"/>
                <a:cs typeface="+mn-cs"/>
              </a:rPr>
              <a:t>Please help to refresh those pages</a:t>
            </a:r>
          </a:p>
        </p:txBody>
      </p:sp>
    </p:spTree>
    <p:extLst>
      <p:ext uri="{BB962C8B-B14F-4D97-AF65-F5344CB8AC3E}">
        <p14:creationId xmlns:p14="http://schemas.microsoft.com/office/powerpoint/2010/main" val="392799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p:cNvSpPr>
            <a:spLocks noGrp="1"/>
          </p:cNvSpPr>
          <p:nvPr>
            <p:ph type="title"/>
          </p:nvPr>
        </p:nvSpPr>
        <p:spPr>
          <a:xfrm>
            <a:off x="990600" y="1209957"/>
            <a:ext cx="3044352" cy="4438087"/>
          </a:xfrm>
        </p:spPr>
        <p:txBody>
          <a:bodyPr anchor="ctr">
            <a:normAutofit/>
          </a:bodyPr>
          <a:lstStyle/>
          <a:p>
            <a:pPr algn="r"/>
            <a:r>
              <a:rPr lang="en-US" sz="3400" dirty="0">
                <a:solidFill>
                  <a:schemeClr val="tx1"/>
                </a:solidFill>
              </a:rPr>
              <a:t>Introduction of new </a:t>
            </a:r>
            <a:br>
              <a:rPr lang="en-US" sz="3400" dirty="0">
                <a:solidFill>
                  <a:schemeClr val="tx1"/>
                </a:solidFill>
              </a:rPr>
            </a:br>
            <a:r>
              <a:rPr lang="en-US" sz="3400" dirty="0">
                <a:solidFill>
                  <a:schemeClr val="tx1"/>
                </a:solidFill>
              </a:rPr>
              <a:t>Chief Data Officer/GIO</a:t>
            </a:r>
          </a:p>
        </p:txBody>
      </p:sp>
      <p:sp>
        <p:nvSpPr>
          <p:cNvPr id="3" name="Content Placeholder 2"/>
          <p:cNvSpPr>
            <a:spLocks noGrp="1"/>
          </p:cNvSpPr>
          <p:nvPr>
            <p:ph idx="1"/>
          </p:nvPr>
        </p:nvSpPr>
        <p:spPr>
          <a:xfrm>
            <a:off x="4678424" y="1059025"/>
            <a:ext cx="5913373" cy="4739950"/>
          </a:xfrm>
        </p:spPr>
        <p:txBody>
          <a:bodyPr anchor="ctr">
            <a:normAutofit/>
          </a:bodyPr>
          <a:lstStyle/>
          <a:p>
            <a:r>
              <a:rPr lang="en-US" sz="3200" i="1" dirty="0">
                <a:solidFill>
                  <a:schemeClr val="tx1"/>
                </a:solidFill>
              </a:rPr>
              <a:t>Mike Woodford</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289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9"/>
          <p:cNvSpPr txBox="1">
            <a:spLocks noGrp="1"/>
          </p:cNvSpPr>
          <p:nvPr>
            <p:ph type="ctrTitle"/>
          </p:nvPr>
        </p:nvSpPr>
        <p:spPr>
          <a:xfrm>
            <a:off x="761075" y="3160881"/>
            <a:ext cx="10241400" cy="813396"/>
          </a:xfrm>
          <a:prstGeom prst="rect">
            <a:avLst/>
          </a:prstGeom>
          <a:noFill/>
          <a:ln>
            <a:noFill/>
          </a:ln>
        </p:spPr>
        <p:txBody>
          <a:bodyPr spcFirstLastPara="1" wrap="square" lIns="91425" tIns="45700" rIns="91425" bIns="45700" anchor="ctr" anchorCtr="0">
            <a:noAutofit/>
          </a:bodyPr>
          <a:lstStyle/>
          <a:p>
            <a:pPr lvl="0"/>
            <a:r>
              <a:rPr lang="en-US" dirty="0">
                <a:latin typeface="Times New Roman" panose="02020603050405020304" pitchFamily="18" charset="0"/>
                <a:cs typeface="Times New Roman" panose="02020603050405020304" pitchFamily="18" charset="0"/>
              </a:rPr>
              <a:t>2020 Census Update </a:t>
            </a:r>
            <a:br>
              <a:rPr lang="en-US" dirty="0">
                <a:latin typeface="Times New Roman" panose="02020603050405020304" pitchFamily="18" charset="0"/>
                <a:cs typeface="Times New Roman" panose="02020603050405020304" pitchFamily="18" charset="0"/>
              </a:rPr>
            </a:br>
            <a:endParaRPr dirty="0"/>
          </a:p>
        </p:txBody>
      </p:sp>
      <p:sp>
        <p:nvSpPr>
          <p:cNvPr id="348" name="Google Shape;348;p39"/>
          <p:cNvSpPr txBox="1">
            <a:spLocks noGrp="1"/>
          </p:cNvSpPr>
          <p:nvPr>
            <p:ph type="subTitle" idx="1"/>
          </p:nvPr>
        </p:nvSpPr>
        <p:spPr>
          <a:xfrm>
            <a:off x="761075" y="4081650"/>
            <a:ext cx="4572000" cy="2312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300"/>
              <a:buFont typeface="Arial"/>
              <a:buNone/>
            </a:pPr>
            <a:endParaRPr sz="1800" b="1" u="sng" dirty="0">
              <a:latin typeface="Century Gothic"/>
              <a:ea typeface="Century Gothic"/>
              <a:cs typeface="Century Gothic"/>
              <a:sym typeface="Century Gothic"/>
            </a:endParaRPr>
          </a:p>
          <a:p>
            <a:pPr marL="0" lvl="0" indent="0" algn="l" rtl="0">
              <a:lnSpc>
                <a:spcPct val="100000"/>
              </a:lnSpc>
              <a:spcBef>
                <a:spcPts val="0"/>
              </a:spcBef>
              <a:spcAft>
                <a:spcPts val="0"/>
              </a:spcAft>
              <a:buClr>
                <a:schemeClr val="dk1"/>
              </a:buClr>
              <a:buSzPts val="1300"/>
              <a:buFont typeface="Arial"/>
              <a:buNone/>
            </a:pPr>
            <a:endParaRPr sz="1800" dirty="0">
              <a:latin typeface="Century Gothic"/>
              <a:ea typeface="Century Gothic"/>
              <a:cs typeface="Century Gothic"/>
              <a:sym typeface="Century Gothic"/>
            </a:endParaRPr>
          </a:p>
        </p:txBody>
      </p:sp>
      <p:sp>
        <p:nvSpPr>
          <p:cNvPr id="349" name="Google Shape;349;p39"/>
          <p:cNvSpPr txBox="1">
            <a:spLocks noGrp="1"/>
          </p:cNvSpPr>
          <p:nvPr>
            <p:ph type="body" idx="2"/>
          </p:nvPr>
        </p:nvSpPr>
        <p:spPr>
          <a:xfrm>
            <a:off x="761075" y="3974277"/>
            <a:ext cx="10241400" cy="1060800"/>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sz="2800" dirty="0">
                <a:latin typeface="Times New Roman" panose="02020603050405020304" pitchFamily="18" charset="0"/>
                <a:cs typeface="Times New Roman" panose="02020603050405020304" pitchFamily="18" charset="0"/>
              </a:rPr>
              <a:t>Partnership Specialist- Carolina Valderrama Echavarria</a:t>
            </a:r>
          </a:p>
          <a:p>
            <a:pPr marL="0" lvl="0" indent="0">
              <a:spcBef>
                <a:spcPts val="0"/>
              </a:spcBef>
            </a:pPr>
            <a:r>
              <a:rPr lang="en-US" sz="2800" dirty="0">
                <a:latin typeface="Times New Roman" panose="02020603050405020304" pitchFamily="18" charset="0"/>
                <a:cs typeface="Times New Roman" panose="02020603050405020304" pitchFamily="18" charset="0"/>
              </a:rPr>
              <a:t>July 16, 2020</a:t>
            </a:r>
            <a:endParaRP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40799-A368-4512-9124-C947B15D800B}"/>
              </a:ext>
            </a:extLst>
          </p:cNvPr>
          <p:cNvSpPr>
            <a:spLocks noGrp="1"/>
          </p:cNvSpPr>
          <p:nvPr>
            <p:ph type="ctrTitle"/>
          </p:nvPr>
        </p:nvSpPr>
        <p:spPr>
          <a:xfrm>
            <a:off x="669925" y="1004552"/>
            <a:ext cx="10240964" cy="991673"/>
          </a:xfrm>
        </p:spPr>
        <p:txBody>
          <a:bodyPr/>
          <a:lstStyle/>
          <a:p>
            <a:r>
              <a:rPr lang="en-US" dirty="0"/>
              <a:t>Self Response</a:t>
            </a:r>
          </a:p>
        </p:txBody>
      </p:sp>
      <p:sp>
        <p:nvSpPr>
          <p:cNvPr id="3" name="Subtitle 2">
            <a:extLst>
              <a:ext uri="{FF2B5EF4-FFF2-40B4-BE49-F238E27FC236}">
                <a16:creationId xmlns:a16="http://schemas.microsoft.com/office/drawing/2014/main" id="{9FBB832F-8F48-4F73-A26F-619E7EA06754}"/>
              </a:ext>
            </a:extLst>
          </p:cNvPr>
          <p:cNvSpPr>
            <a:spLocks noGrp="1"/>
          </p:cNvSpPr>
          <p:nvPr>
            <p:ph type="subTitle" idx="1"/>
          </p:nvPr>
        </p:nvSpPr>
        <p:spPr>
          <a:xfrm>
            <a:off x="541137" y="2292438"/>
            <a:ext cx="10240964" cy="3902299"/>
          </a:xfrm>
        </p:spPr>
        <p:txBody>
          <a:bodyPr/>
          <a:lstStyle/>
          <a:p>
            <a:r>
              <a:rPr lang="en-US" sz="2400" dirty="0"/>
              <a:t>The U.S. Census Bureau is monitoring coronavirus (COVID-19) carefully, and the health, safety and well-being of the public and our staff is our top priority. </a:t>
            </a:r>
          </a:p>
          <a:p>
            <a:pPr marL="571500" indent="-342900">
              <a:buFont typeface="Arial" panose="020B0604020202020204" pitchFamily="34" charset="0"/>
              <a:buChar char="•"/>
            </a:pPr>
            <a:r>
              <a:rPr lang="en-US" sz="2400" dirty="0">
                <a:solidFill>
                  <a:srgbClr val="FF0000"/>
                </a:solidFill>
              </a:rPr>
              <a:t>Self-Response Phase – Revised Schedule March 12 – October 31</a:t>
            </a:r>
          </a:p>
          <a:p>
            <a:pPr marL="571500" indent="-342900">
              <a:buFont typeface="Arial" panose="020B0604020202020204" pitchFamily="34" charset="0"/>
              <a:buChar char="•"/>
            </a:pPr>
            <a:r>
              <a:rPr lang="en-US" sz="2400" dirty="0">
                <a:solidFill>
                  <a:schemeClr val="accent6">
                    <a:lumMod val="90000"/>
                    <a:lumOff val="10000"/>
                  </a:schemeClr>
                </a:solidFill>
              </a:rPr>
              <a:t>Group Quarters (E-Response &amp; Paper Enumeration) April 2 – September 3</a:t>
            </a:r>
          </a:p>
          <a:p>
            <a:pPr marL="571500" indent="-342900">
              <a:buFont typeface="Arial" panose="020B0604020202020204" pitchFamily="34" charset="0"/>
              <a:buChar char="•"/>
            </a:pPr>
            <a:r>
              <a:rPr lang="en-US" sz="2400" dirty="0">
                <a:solidFill>
                  <a:schemeClr val="accent6">
                    <a:lumMod val="90000"/>
                    <a:lumOff val="10000"/>
                  </a:schemeClr>
                </a:solidFill>
                <a:hlinkClick r:id="rId2"/>
              </a:rPr>
              <a:t>https://2020census.gov/en/news-events/operational-adjustments-covid-19.html</a:t>
            </a:r>
            <a:r>
              <a:rPr lang="en-US" sz="2400" dirty="0">
                <a:solidFill>
                  <a:schemeClr val="accent6">
                    <a:lumMod val="90000"/>
                    <a:lumOff val="10000"/>
                  </a:schemeClr>
                </a:solidFill>
              </a:rPr>
              <a:t> </a:t>
            </a:r>
          </a:p>
          <a:p>
            <a:endParaRPr lang="en-US" dirty="0"/>
          </a:p>
          <a:p>
            <a:endParaRPr lang="en-US" dirty="0"/>
          </a:p>
        </p:txBody>
      </p:sp>
      <p:pic>
        <p:nvPicPr>
          <p:cNvPr id="4" name="Graphic 3" descr="Smart Phone">
            <a:extLst>
              <a:ext uri="{FF2B5EF4-FFF2-40B4-BE49-F238E27FC236}">
                <a16:creationId xmlns:a16="http://schemas.microsoft.com/office/drawing/2014/main" id="{7A38DE0D-18BA-4366-A805-4F7BA6F99F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4086" y="1004552"/>
            <a:ext cx="914400" cy="914400"/>
          </a:xfrm>
          <a:prstGeom prst="rect">
            <a:avLst/>
          </a:prstGeom>
        </p:spPr>
      </p:pic>
      <p:pic>
        <p:nvPicPr>
          <p:cNvPr id="5" name="Graphic 4" descr="Receiver">
            <a:extLst>
              <a:ext uri="{FF2B5EF4-FFF2-40B4-BE49-F238E27FC236}">
                <a16:creationId xmlns:a16="http://schemas.microsoft.com/office/drawing/2014/main" id="{A712EC0C-65B7-4FC0-9C44-5A65F809B2D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15255" y="1004552"/>
            <a:ext cx="914400" cy="914400"/>
          </a:xfrm>
          <a:prstGeom prst="rect">
            <a:avLst/>
          </a:prstGeom>
        </p:spPr>
      </p:pic>
      <p:pic>
        <p:nvPicPr>
          <p:cNvPr id="6" name="Graphic 5" descr="Open envelope">
            <a:extLst>
              <a:ext uri="{FF2B5EF4-FFF2-40B4-BE49-F238E27FC236}">
                <a16:creationId xmlns:a16="http://schemas.microsoft.com/office/drawing/2014/main" id="{2B8F275D-2AEB-4AD8-A249-BE4791F282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86424" y="1004552"/>
            <a:ext cx="914400" cy="914400"/>
          </a:xfrm>
          <a:prstGeom prst="rect">
            <a:avLst/>
          </a:prstGeom>
        </p:spPr>
      </p:pic>
    </p:spTree>
    <p:extLst>
      <p:ext uri="{BB962C8B-B14F-4D97-AF65-F5344CB8AC3E}">
        <p14:creationId xmlns:p14="http://schemas.microsoft.com/office/powerpoint/2010/main" val="2651946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58BF3-0331-4639-9C49-FA0741307A5D}"/>
              </a:ext>
            </a:extLst>
          </p:cNvPr>
          <p:cNvSpPr>
            <a:spLocks noGrp="1"/>
          </p:cNvSpPr>
          <p:nvPr>
            <p:ph type="ctrTitle"/>
          </p:nvPr>
        </p:nvSpPr>
        <p:spPr>
          <a:xfrm>
            <a:off x="669925" y="1058863"/>
            <a:ext cx="10240964" cy="1143424"/>
          </a:xfrm>
        </p:spPr>
        <p:txBody>
          <a:bodyPr/>
          <a:lstStyle/>
          <a:p>
            <a:r>
              <a:rPr lang="en-US" dirty="0">
                <a:latin typeface="Times New Roman" panose="02020603050405020304" pitchFamily="18" charset="0"/>
                <a:cs typeface="Times New Roman" panose="02020603050405020304" pitchFamily="18" charset="0"/>
              </a:rPr>
              <a:t>Nonresponse </a:t>
            </a:r>
            <a:r>
              <a:rPr lang="en-US" dirty="0" err="1">
                <a:latin typeface="Times New Roman" panose="02020603050405020304" pitchFamily="18" charset="0"/>
                <a:cs typeface="Times New Roman" panose="02020603050405020304" pitchFamily="18" charset="0"/>
              </a:rPr>
              <a:t>Followup</a:t>
            </a:r>
            <a:r>
              <a:rPr lang="en-US" dirty="0">
                <a:latin typeface="Times New Roman" panose="02020603050405020304" pitchFamily="18" charset="0"/>
                <a:cs typeface="Times New Roman" panose="02020603050405020304" pitchFamily="18" charset="0"/>
              </a:rPr>
              <a:t> (NRFU)</a:t>
            </a:r>
            <a:endParaRPr lang="en-US" dirty="0"/>
          </a:p>
        </p:txBody>
      </p:sp>
      <p:sp>
        <p:nvSpPr>
          <p:cNvPr id="3" name="Subtitle 2">
            <a:extLst>
              <a:ext uri="{FF2B5EF4-FFF2-40B4-BE49-F238E27FC236}">
                <a16:creationId xmlns:a16="http://schemas.microsoft.com/office/drawing/2014/main" id="{E570A240-E028-4D0D-B7DC-11B4AE3618F8}"/>
              </a:ext>
            </a:extLst>
          </p:cNvPr>
          <p:cNvSpPr>
            <a:spLocks noGrp="1"/>
          </p:cNvSpPr>
          <p:nvPr>
            <p:ph type="subTitle" idx="1"/>
          </p:nvPr>
        </p:nvSpPr>
        <p:spPr>
          <a:xfrm>
            <a:off x="975518" y="2525319"/>
            <a:ext cx="10240964" cy="3273818"/>
          </a:xfrm>
        </p:spPr>
        <p:txBody>
          <a:bodyPr/>
          <a:lstStyle/>
          <a:p>
            <a:pPr marL="514350" indent="0"/>
            <a:r>
              <a:rPr lang="en-US" sz="1800" dirty="0">
                <a:latin typeface="Times New Roman" panose="02020603050405020304" pitchFamily="18" charset="0"/>
                <a:cs typeface="Times New Roman" panose="02020603050405020304" pitchFamily="18" charset="0"/>
              </a:rPr>
              <a:t>Update: Leave Idaho 100 % complete </a:t>
            </a:r>
          </a:p>
          <a:p>
            <a:pPr marL="514350" indent="0"/>
            <a:r>
              <a:rPr lang="en-US" sz="1800" dirty="0">
                <a:latin typeface="Times New Roman" panose="02020603050405020304" pitchFamily="18" charset="0"/>
                <a:cs typeface="Times New Roman" panose="02020603050405020304" pitchFamily="18" charset="0"/>
              </a:rPr>
              <a:t>1</a:t>
            </a:r>
            <a:r>
              <a:rPr lang="en-US" sz="1800" baseline="30000" dirty="0">
                <a:latin typeface="Times New Roman" panose="02020603050405020304" pitchFamily="18" charset="0"/>
                <a:cs typeface="Times New Roman" panose="02020603050405020304" pitchFamily="18" charset="0"/>
              </a:rPr>
              <a:t>st</a:t>
            </a:r>
            <a:r>
              <a:rPr lang="en-US" sz="1800" dirty="0">
                <a:latin typeface="Times New Roman" panose="02020603050405020304" pitchFamily="18" charset="0"/>
                <a:cs typeface="Times New Roman" panose="02020603050405020304" pitchFamily="18" charset="0"/>
              </a:rPr>
              <a:t> state in the west to start Nonresponse </a:t>
            </a:r>
            <a:r>
              <a:rPr lang="en-US" sz="1800" dirty="0" err="1">
                <a:latin typeface="Times New Roman" panose="02020603050405020304" pitchFamily="18" charset="0"/>
                <a:cs typeface="Times New Roman" panose="02020603050405020304" pitchFamily="18" charset="0"/>
              </a:rPr>
              <a:t>Followup</a:t>
            </a:r>
            <a:r>
              <a:rPr lang="en-US" sz="1800" dirty="0">
                <a:latin typeface="Times New Roman" panose="02020603050405020304" pitchFamily="18" charset="0"/>
                <a:cs typeface="Times New Roman" panose="02020603050405020304" pitchFamily="18" charset="0"/>
              </a:rPr>
              <a:t> (NRFU) </a:t>
            </a:r>
          </a:p>
          <a:p>
            <a:pPr marL="80010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Timeline start July 16 runs 7 weeks (first week September) </a:t>
            </a:r>
          </a:p>
          <a:p>
            <a:pPr marL="80010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Training Enumerators </a:t>
            </a:r>
          </a:p>
          <a:p>
            <a:pPr marL="80010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Enumerator operation will begin July 16 (with consideration to </a:t>
            </a:r>
            <a:r>
              <a:rPr lang="en-US" sz="1800" dirty="0" err="1">
                <a:latin typeface="Times New Roman" panose="02020603050405020304" pitchFamily="18" charset="0"/>
                <a:cs typeface="Times New Roman" panose="02020603050405020304" pitchFamily="18" charset="0"/>
              </a:rPr>
              <a:t>Covid</a:t>
            </a:r>
            <a:r>
              <a:rPr lang="en-US" sz="1800" dirty="0">
                <a:latin typeface="Times New Roman" panose="02020603050405020304" pitchFamily="18" charset="0"/>
                <a:cs typeface="Times New Roman" panose="02020603050405020304" pitchFamily="18" charset="0"/>
              </a:rPr>
              <a:t> guidelines)</a:t>
            </a:r>
          </a:p>
          <a:p>
            <a:pPr marL="80010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Notices left on doors if no answer on how to complete Census Survey.</a:t>
            </a:r>
          </a:p>
        </p:txBody>
      </p:sp>
    </p:spTree>
    <p:extLst>
      <p:ext uri="{BB962C8B-B14F-4D97-AF65-F5344CB8AC3E}">
        <p14:creationId xmlns:p14="http://schemas.microsoft.com/office/powerpoint/2010/main" val="2608529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DE588-2B2F-4B27-9733-4211D396E192}"/>
              </a:ext>
            </a:extLst>
          </p:cNvPr>
          <p:cNvSpPr>
            <a:spLocks noGrp="1"/>
          </p:cNvSpPr>
          <p:nvPr>
            <p:ph type="ctrTitle"/>
          </p:nvPr>
        </p:nvSpPr>
        <p:spPr/>
        <p:txBody>
          <a:bodyPr/>
          <a:lstStyle/>
          <a:p>
            <a:r>
              <a:rPr lang="en-US" dirty="0"/>
              <a:t>Multiple sources to encourage participation/reminders</a:t>
            </a:r>
          </a:p>
        </p:txBody>
      </p:sp>
      <p:sp>
        <p:nvSpPr>
          <p:cNvPr id="3" name="Subtitle 2">
            <a:extLst>
              <a:ext uri="{FF2B5EF4-FFF2-40B4-BE49-F238E27FC236}">
                <a16:creationId xmlns:a16="http://schemas.microsoft.com/office/drawing/2014/main" id="{E0B7788F-497B-4446-95BD-595376F93FC8}"/>
              </a:ext>
            </a:extLst>
          </p:cNvPr>
          <p:cNvSpPr>
            <a:spLocks noGrp="1"/>
          </p:cNvSpPr>
          <p:nvPr>
            <p:ph type="subTitle" idx="1"/>
          </p:nvPr>
        </p:nvSpPr>
        <p:spPr>
          <a:xfrm>
            <a:off x="669925" y="3139860"/>
            <a:ext cx="10240964" cy="2068747"/>
          </a:xfrm>
        </p:spPr>
        <p:txBody>
          <a:bodyPr/>
          <a:lstStyle/>
          <a:p>
            <a:pPr marL="571500" indent="-342900">
              <a:buFont typeface="+mj-lt"/>
              <a:buAutoNum type="arabicPeriod"/>
            </a:pPr>
            <a:r>
              <a:rPr lang="en-US" u="sng" dirty="0"/>
              <a:t>NRFU</a:t>
            </a:r>
            <a:r>
              <a:rPr lang="en-US" dirty="0"/>
              <a:t> (enumerators starting July 16</a:t>
            </a:r>
            <a:r>
              <a:rPr lang="en-US" baseline="30000" dirty="0"/>
              <a:t>th</a:t>
            </a:r>
            <a:r>
              <a:rPr lang="en-US" dirty="0"/>
              <a:t>)</a:t>
            </a:r>
          </a:p>
          <a:p>
            <a:pPr marL="571500" indent="-342900">
              <a:buFont typeface="+mj-lt"/>
              <a:buAutoNum type="arabicPeriod"/>
            </a:pPr>
            <a:r>
              <a:rPr lang="en-US" u="sng" dirty="0"/>
              <a:t>PO Box Fliers </a:t>
            </a:r>
            <a:r>
              <a:rPr lang="en-US" dirty="0"/>
              <a:t>going out to notify folks (15,349 sent out last week of June)</a:t>
            </a:r>
          </a:p>
          <a:p>
            <a:pPr marL="571500" indent="-342900">
              <a:buFont typeface="+mj-lt"/>
              <a:buAutoNum type="arabicPeriod"/>
            </a:pPr>
            <a:r>
              <a:rPr lang="en-US" u="sng" dirty="0"/>
              <a:t>6</a:t>
            </a:r>
            <a:r>
              <a:rPr lang="en-US" u="sng" baseline="30000" dirty="0"/>
              <a:t>th</a:t>
            </a:r>
            <a:r>
              <a:rPr lang="en-US" u="sng" dirty="0"/>
              <a:t> mailer </a:t>
            </a:r>
            <a:r>
              <a:rPr lang="en-US" dirty="0"/>
              <a:t>sent to households ( not previously planned prior to </a:t>
            </a:r>
            <a:r>
              <a:rPr lang="en-US" dirty="0" err="1"/>
              <a:t>covid</a:t>
            </a:r>
            <a:r>
              <a:rPr lang="en-US" dirty="0"/>
              <a:t> - sent out this week)</a:t>
            </a:r>
          </a:p>
        </p:txBody>
      </p:sp>
    </p:spTree>
    <p:extLst>
      <p:ext uri="{BB962C8B-B14F-4D97-AF65-F5344CB8AC3E}">
        <p14:creationId xmlns:p14="http://schemas.microsoft.com/office/powerpoint/2010/main" val="1851406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9A5AD-4C60-4073-80E7-4458CC1512DD}"/>
              </a:ext>
            </a:extLst>
          </p:cNvPr>
          <p:cNvSpPr>
            <a:spLocks noGrp="1"/>
          </p:cNvSpPr>
          <p:nvPr>
            <p:ph type="ctrTitle"/>
          </p:nvPr>
        </p:nvSpPr>
        <p:spPr/>
        <p:txBody>
          <a:bodyPr/>
          <a:lstStyle/>
          <a:p>
            <a:r>
              <a:rPr lang="en-US" dirty="0"/>
              <a:t>Mobile Questionnaire Assistants (MQAs)</a:t>
            </a:r>
          </a:p>
        </p:txBody>
      </p:sp>
      <p:sp>
        <p:nvSpPr>
          <p:cNvPr id="3" name="Subtitle 2">
            <a:extLst>
              <a:ext uri="{FF2B5EF4-FFF2-40B4-BE49-F238E27FC236}">
                <a16:creationId xmlns:a16="http://schemas.microsoft.com/office/drawing/2014/main" id="{1C2B1B3F-52C0-4AFC-811F-D085D3B2C1AB}"/>
              </a:ext>
            </a:extLst>
          </p:cNvPr>
          <p:cNvSpPr>
            <a:spLocks noGrp="1"/>
          </p:cNvSpPr>
          <p:nvPr>
            <p:ph type="subTitle" idx="1"/>
          </p:nvPr>
        </p:nvSpPr>
        <p:spPr>
          <a:xfrm>
            <a:off x="669925" y="2714626"/>
            <a:ext cx="9909336" cy="3211612"/>
          </a:xfrm>
        </p:spPr>
        <p:txBody>
          <a:bodyPr/>
          <a:lstStyle/>
          <a:p>
            <a:r>
              <a:rPr lang="en-US" u="sng" dirty="0"/>
              <a:t>Where</a:t>
            </a:r>
            <a:r>
              <a:rPr lang="en-US" dirty="0"/>
              <a:t>: </a:t>
            </a:r>
          </a:p>
          <a:p>
            <a:r>
              <a:rPr lang="en-US" dirty="0"/>
              <a:t>	Deployed to bottom 20% tracts in the state.</a:t>
            </a:r>
          </a:p>
          <a:p>
            <a:r>
              <a:rPr lang="en-US" dirty="0"/>
              <a:t>	Example: gas stations/ grocery stores </a:t>
            </a:r>
          </a:p>
          <a:p>
            <a:r>
              <a:rPr lang="en-US" dirty="0"/>
              <a:t>	</a:t>
            </a:r>
            <a:r>
              <a:rPr lang="en-US" dirty="0" err="1"/>
              <a:t>Covid</a:t>
            </a:r>
            <a:r>
              <a:rPr lang="en-US" dirty="0"/>
              <a:t> conditions has paused this operation in certain counties (suspension list weekly)</a:t>
            </a:r>
          </a:p>
          <a:p>
            <a:r>
              <a:rPr lang="en-US" u="sng" dirty="0"/>
              <a:t>What</a:t>
            </a:r>
            <a:r>
              <a:rPr lang="en-US" dirty="0"/>
              <a:t>: </a:t>
            </a:r>
          </a:p>
          <a:p>
            <a:r>
              <a:rPr lang="en-US" dirty="0"/>
              <a:t>	Table with Census staff to encourage participation with smartphones or intake questionnaire.</a:t>
            </a:r>
          </a:p>
          <a:p>
            <a:r>
              <a:rPr lang="en-US" dirty="0"/>
              <a:t>	Staff will social distance</a:t>
            </a:r>
          </a:p>
          <a:p>
            <a:r>
              <a:rPr lang="en-US" dirty="0"/>
              <a:t>	Partnerships Specialists working with the Area Census Office (ACO)</a:t>
            </a:r>
          </a:p>
          <a:p>
            <a:pPr marL="5143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996212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6C5FC2-4453-486F-88D0-D597218B7FF8}"/>
              </a:ext>
            </a:extLst>
          </p:cNvPr>
          <p:cNvSpPr>
            <a:spLocks noGrp="1"/>
          </p:cNvSpPr>
          <p:nvPr>
            <p:ph type="sldNum" idx="12"/>
          </p:nvPr>
        </p:nvSpPr>
        <p:spPr>
          <a:xfrm>
            <a:off x="321469" y="6192041"/>
            <a:ext cx="616260" cy="365125"/>
          </a:xfrm>
        </p:spPr>
        <p:txBody>
          <a:bodyPr wrap="square" anchor="ctr">
            <a:normAutofit/>
          </a:bodyPr>
          <a:lstStyle/>
          <a:p>
            <a:pPr marL="0" lvl="0" indent="0" rtl="0">
              <a:spcBef>
                <a:spcPts val="0"/>
              </a:spcBef>
              <a:spcAft>
                <a:spcPts val="600"/>
              </a:spcAft>
              <a:buNone/>
            </a:pPr>
            <a:fld id="{00000000-1234-1234-1234-123412341234}" type="slidenum">
              <a:rPr lang="en-US" smtClean="0"/>
              <a:pPr marL="0" lvl="0" indent="0" rtl="0">
                <a:spcBef>
                  <a:spcPts val="0"/>
                </a:spcBef>
                <a:spcAft>
                  <a:spcPts val="600"/>
                </a:spcAft>
                <a:buNone/>
              </a:pPr>
              <a:t>28</a:t>
            </a:fld>
            <a:endParaRPr lang="en-US"/>
          </a:p>
        </p:txBody>
      </p:sp>
      <p:pic>
        <p:nvPicPr>
          <p:cNvPr id="3" name="Picture 2">
            <a:extLst>
              <a:ext uri="{FF2B5EF4-FFF2-40B4-BE49-F238E27FC236}">
                <a16:creationId xmlns:a16="http://schemas.microsoft.com/office/drawing/2014/main" id="{34974FEE-E3EB-4AAA-A051-1BA16794B45A}"/>
              </a:ext>
            </a:extLst>
          </p:cNvPr>
          <p:cNvPicPr>
            <a:picLocks noChangeAspect="1"/>
          </p:cNvPicPr>
          <p:nvPr/>
        </p:nvPicPr>
        <p:blipFill>
          <a:blip r:embed="rId2"/>
          <a:stretch>
            <a:fillRect/>
          </a:stretch>
        </p:blipFill>
        <p:spPr>
          <a:xfrm>
            <a:off x="2273885" y="190336"/>
            <a:ext cx="7460423" cy="6477328"/>
          </a:xfrm>
          <a:prstGeom prst="rect">
            <a:avLst/>
          </a:prstGeom>
        </p:spPr>
      </p:pic>
    </p:spTree>
    <p:extLst>
      <p:ext uri="{BB962C8B-B14F-4D97-AF65-F5344CB8AC3E}">
        <p14:creationId xmlns:p14="http://schemas.microsoft.com/office/powerpoint/2010/main" val="2395648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9159D8-BA98-4E71-879E-8C096F74737B}"/>
              </a:ext>
            </a:extLst>
          </p:cNvPr>
          <p:cNvPicPr>
            <a:picLocks noChangeAspect="1"/>
          </p:cNvPicPr>
          <p:nvPr/>
        </p:nvPicPr>
        <p:blipFill>
          <a:blip r:embed="rId3"/>
          <a:stretch>
            <a:fillRect/>
          </a:stretch>
        </p:blipFill>
        <p:spPr>
          <a:xfrm>
            <a:off x="2236434" y="175848"/>
            <a:ext cx="8852113" cy="6506304"/>
          </a:xfrm>
          <a:prstGeom prst="rect">
            <a:avLst/>
          </a:prstGeom>
          <a:noFill/>
          <a:ln>
            <a:noFill/>
          </a:ln>
        </p:spPr>
      </p:pic>
      <p:sp>
        <p:nvSpPr>
          <p:cNvPr id="3" name="Slide Number Placeholder 2">
            <a:extLst>
              <a:ext uri="{FF2B5EF4-FFF2-40B4-BE49-F238E27FC236}">
                <a16:creationId xmlns:a16="http://schemas.microsoft.com/office/drawing/2014/main" id="{3C7D3F98-28AF-4093-8BDA-9C04B5DD9D1B}"/>
              </a:ext>
            </a:extLst>
          </p:cNvPr>
          <p:cNvSpPr>
            <a:spLocks noGrp="1"/>
          </p:cNvSpPr>
          <p:nvPr>
            <p:ph type="sldNum" idx="12"/>
          </p:nvPr>
        </p:nvSpPr>
        <p:spPr>
          <a:xfrm>
            <a:off x="321469" y="6192041"/>
            <a:ext cx="616260" cy="365125"/>
          </a:xfrm>
        </p:spPr>
        <p:txBody>
          <a:bodyPr wrap="square" anchor="ctr">
            <a:normAutofit/>
          </a:bodyPr>
          <a:lstStyle/>
          <a:p>
            <a:pPr marL="0" lvl="0" indent="0" rtl="0">
              <a:spcBef>
                <a:spcPts val="0"/>
              </a:spcBef>
              <a:spcAft>
                <a:spcPts val="600"/>
              </a:spcAft>
              <a:buNone/>
            </a:pPr>
            <a:fld id="{00000000-1234-1234-1234-123412341234}" type="slidenum">
              <a:rPr lang="en-US" smtClean="0"/>
              <a:pPr marL="0" lvl="0" indent="0" rtl="0">
                <a:spcBef>
                  <a:spcPts val="0"/>
                </a:spcBef>
                <a:spcAft>
                  <a:spcPts val="600"/>
                </a:spcAft>
                <a:buNone/>
              </a:pPr>
              <a:t>29</a:t>
            </a:fld>
            <a:endParaRPr lang="en-US"/>
          </a:p>
        </p:txBody>
      </p:sp>
    </p:spTree>
    <p:extLst>
      <p:ext uri="{BB962C8B-B14F-4D97-AF65-F5344CB8AC3E}">
        <p14:creationId xmlns:p14="http://schemas.microsoft.com/office/powerpoint/2010/main" val="4118168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p:cNvSpPr>
            <a:spLocks noGrp="1"/>
          </p:cNvSpPr>
          <p:nvPr>
            <p:ph type="title"/>
          </p:nvPr>
        </p:nvSpPr>
        <p:spPr>
          <a:xfrm>
            <a:off x="1905000" y="1209957"/>
            <a:ext cx="2129951" cy="4438087"/>
          </a:xfrm>
        </p:spPr>
        <p:txBody>
          <a:bodyPr anchor="ctr">
            <a:normAutofit/>
          </a:bodyPr>
          <a:lstStyle/>
          <a:p>
            <a:pPr algn="r"/>
            <a:r>
              <a:rPr lang="en-US" sz="3400" dirty="0">
                <a:solidFill>
                  <a:schemeClr val="tx1"/>
                </a:solidFill>
              </a:rPr>
              <a:t>Changes at ITS</a:t>
            </a:r>
          </a:p>
        </p:txBody>
      </p:sp>
      <p:sp>
        <p:nvSpPr>
          <p:cNvPr id="3" name="Content Placeholder 2"/>
          <p:cNvSpPr>
            <a:spLocks noGrp="1"/>
          </p:cNvSpPr>
          <p:nvPr>
            <p:ph idx="1"/>
          </p:nvPr>
        </p:nvSpPr>
        <p:spPr>
          <a:xfrm>
            <a:off x="4678424" y="1059025"/>
            <a:ext cx="5913373" cy="4739950"/>
          </a:xfrm>
        </p:spPr>
        <p:txBody>
          <a:bodyPr anchor="ctr">
            <a:normAutofit/>
          </a:bodyPr>
          <a:lstStyle/>
          <a:p>
            <a:r>
              <a:rPr lang="en-US" sz="3200" i="1" dirty="0">
                <a:solidFill>
                  <a:schemeClr val="tx1"/>
                </a:solidFill>
              </a:rPr>
              <a:t>GIS Website</a:t>
            </a:r>
          </a:p>
          <a:p>
            <a:r>
              <a:rPr lang="en-US" sz="3200" i="1" dirty="0">
                <a:solidFill>
                  <a:schemeClr val="tx1"/>
                </a:solidFill>
              </a:rPr>
              <a:t>TWG Revitalization</a:t>
            </a:r>
          </a:p>
          <a:p>
            <a:r>
              <a:rPr lang="en-US" sz="3200" i="1" dirty="0">
                <a:solidFill>
                  <a:schemeClr val="tx1"/>
                </a:solidFill>
              </a:rPr>
              <a:t>GIS Strategic Plan</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232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2" name="Google Shape;602;p73"/>
          <p:cNvSpPr txBox="1">
            <a:spLocks noGrp="1"/>
          </p:cNvSpPr>
          <p:nvPr>
            <p:ph type="sldNum" idx="12"/>
          </p:nvPr>
        </p:nvSpPr>
        <p:spPr>
          <a:xfrm>
            <a:off x="321469" y="6192041"/>
            <a:ext cx="61626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sp>
        <p:nvSpPr>
          <p:cNvPr id="603" name="Google Shape;603;p73"/>
          <p:cNvSpPr txBox="1"/>
          <p:nvPr/>
        </p:nvSpPr>
        <p:spPr>
          <a:xfrm>
            <a:off x="188976" y="561056"/>
            <a:ext cx="11814048" cy="5486400"/>
          </a:xfrm>
          <a:prstGeom prst="rect">
            <a:avLst/>
          </a:prstGeom>
          <a:solidFill>
            <a:schemeClr val="lt1">
              <a:alpha val="49803"/>
            </a:schemeClr>
          </a:solidFill>
          <a:ln w="9525" cap="flat" cmpd="sng">
            <a:solidFill>
              <a:srgbClr val="000000">
                <a:alpha val="49803"/>
              </a:srgbClr>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endParaRPr sz="3000" b="1" dirty="0">
              <a:solidFill>
                <a:schemeClr val="dk1"/>
              </a:solidFill>
              <a:latin typeface="Century Gothic"/>
              <a:ea typeface="Century Gothic"/>
              <a:cs typeface="Century Gothic"/>
              <a:sym typeface="Century Gothic"/>
            </a:endParaRPr>
          </a:p>
          <a:p>
            <a:pPr marL="0" marR="0" lvl="0" indent="0" algn="ctr" rtl="0">
              <a:lnSpc>
                <a:spcPct val="107000"/>
              </a:lnSpc>
              <a:spcBef>
                <a:spcPts val="0"/>
              </a:spcBef>
              <a:spcAft>
                <a:spcPts val="0"/>
              </a:spcAft>
              <a:buNone/>
            </a:pPr>
            <a:endParaRPr sz="3000" b="1" dirty="0">
              <a:solidFill>
                <a:schemeClr val="dk1"/>
              </a:solidFill>
              <a:latin typeface="Century Gothic"/>
              <a:ea typeface="Century Gothic"/>
              <a:cs typeface="Century Gothic"/>
              <a:sym typeface="Century Gothic"/>
            </a:endParaRPr>
          </a:p>
          <a:p>
            <a:pPr marL="0" marR="0" lvl="0" indent="0" algn="ctr" rtl="0">
              <a:lnSpc>
                <a:spcPct val="107000"/>
              </a:lnSpc>
              <a:spcBef>
                <a:spcPts val="0"/>
              </a:spcBef>
              <a:spcAft>
                <a:spcPts val="0"/>
              </a:spcAft>
              <a:buNone/>
            </a:pPr>
            <a:endParaRPr sz="3000" b="1" dirty="0">
              <a:solidFill>
                <a:schemeClr val="dk1"/>
              </a:solidFill>
              <a:latin typeface="Century Gothic"/>
              <a:ea typeface="Century Gothic"/>
              <a:cs typeface="Century Gothic"/>
              <a:sym typeface="Century Gothic"/>
            </a:endParaRPr>
          </a:p>
          <a:p>
            <a:pPr marL="0" marR="0" lvl="0" indent="0" algn="ctr" rtl="0">
              <a:lnSpc>
                <a:spcPct val="107000"/>
              </a:lnSpc>
              <a:spcBef>
                <a:spcPts val="0"/>
              </a:spcBef>
              <a:spcAft>
                <a:spcPts val="0"/>
              </a:spcAft>
              <a:buNone/>
            </a:pPr>
            <a:endParaRPr lang="en-US" sz="3000" b="1" dirty="0">
              <a:solidFill>
                <a:schemeClr val="dk1"/>
              </a:solidFill>
              <a:latin typeface="Century Gothic"/>
              <a:ea typeface="Century Gothic"/>
              <a:cs typeface="Century Gothic"/>
              <a:sym typeface="Century Gothic"/>
            </a:endParaRPr>
          </a:p>
          <a:p>
            <a:pPr marL="0" marR="0" lvl="0" indent="0" algn="ctr" rtl="0">
              <a:lnSpc>
                <a:spcPct val="107000"/>
              </a:lnSpc>
              <a:spcBef>
                <a:spcPts val="0"/>
              </a:spcBef>
              <a:spcAft>
                <a:spcPts val="0"/>
              </a:spcAft>
              <a:buNone/>
            </a:pPr>
            <a:r>
              <a:rPr lang="en-US" sz="3000" b="1" dirty="0">
                <a:solidFill>
                  <a:schemeClr val="dk1"/>
                </a:solidFill>
                <a:latin typeface="Century Gothic"/>
                <a:ea typeface="Century Gothic"/>
                <a:cs typeface="Century Gothic"/>
                <a:sym typeface="Century Gothic"/>
              </a:rPr>
              <a:t>Thank you!</a:t>
            </a:r>
            <a:endParaRPr sz="3000" b="1" dirty="0">
              <a:solidFill>
                <a:schemeClr val="dk1"/>
              </a:solidFill>
              <a:latin typeface="Century Gothic"/>
              <a:ea typeface="Century Gothic"/>
              <a:cs typeface="Century Gothic"/>
              <a:sym typeface="Century Gothic"/>
            </a:endParaRPr>
          </a:p>
          <a:p>
            <a:pPr marL="0" marR="0" lvl="0" indent="0" algn="ctr" rtl="0">
              <a:lnSpc>
                <a:spcPct val="107000"/>
              </a:lnSpc>
              <a:spcBef>
                <a:spcPts val="0"/>
              </a:spcBef>
              <a:spcAft>
                <a:spcPts val="0"/>
              </a:spcAft>
              <a:buNone/>
            </a:pPr>
            <a:endParaRPr sz="3000" b="1" dirty="0">
              <a:solidFill>
                <a:schemeClr val="dk1"/>
              </a:solidFill>
              <a:latin typeface="Century Gothic"/>
              <a:ea typeface="Century Gothic"/>
              <a:cs typeface="Century Gothic"/>
              <a:sym typeface="Century Gothic"/>
            </a:endParaRPr>
          </a:p>
          <a:p>
            <a:pPr marL="0" marR="0" lvl="0" indent="0" algn="ctr" rtl="0">
              <a:lnSpc>
                <a:spcPct val="107000"/>
              </a:lnSpc>
              <a:spcBef>
                <a:spcPts val="0"/>
              </a:spcBef>
              <a:spcAft>
                <a:spcPts val="0"/>
              </a:spcAft>
              <a:buNone/>
            </a:pPr>
            <a:r>
              <a:rPr lang="en-US" sz="2400" b="1" dirty="0">
                <a:solidFill>
                  <a:schemeClr val="bg2"/>
                </a:solidFill>
                <a:latin typeface="Century Gothic"/>
                <a:ea typeface="Century Gothic"/>
                <a:cs typeface="Century Gothic"/>
                <a:sym typeface="Century Gothic"/>
              </a:rPr>
              <a:t>Carolina Valderrama </a:t>
            </a:r>
            <a:r>
              <a:rPr lang="en-US" sz="2400" b="1" dirty="0" err="1">
                <a:solidFill>
                  <a:schemeClr val="bg2"/>
                </a:solidFill>
                <a:latin typeface="Century Gothic"/>
                <a:ea typeface="Century Gothic"/>
                <a:cs typeface="Century Gothic"/>
                <a:sym typeface="Century Gothic"/>
              </a:rPr>
              <a:t>Echavarria</a:t>
            </a:r>
            <a:endParaRPr sz="2400" b="1" dirty="0">
              <a:solidFill>
                <a:schemeClr val="bg2"/>
              </a:solidFill>
              <a:latin typeface="Century Gothic"/>
              <a:ea typeface="Century Gothic"/>
              <a:cs typeface="Century Gothic"/>
              <a:sym typeface="Century Gothic"/>
            </a:endParaRPr>
          </a:p>
          <a:p>
            <a:pPr marL="0" marR="0" lvl="0" indent="0" algn="ctr" rtl="0">
              <a:lnSpc>
                <a:spcPct val="107000"/>
              </a:lnSpc>
              <a:spcBef>
                <a:spcPts val="0"/>
              </a:spcBef>
              <a:spcAft>
                <a:spcPts val="0"/>
              </a:spcAft>
              <a:buNone/>
            </a:pPr>
            <a:r>
              <a:rPr lang="en-US" sz="2400" dirty="0">
                <a:solidFill>
                  <a:schemeClr val="bg2"/>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Carolina.valderrama.echava@2020census.gov</a:t>
            </a:r>
            <a:r>
              <a:rPr lang="en-US" sz="2400" dirty="0">
                <a:solidFill>
                  <a:schemeClr val="bg2"/>
                </a:solidFill>
                <a:latin typeface="Century Gothic"/>
                <a:ea typeface="Century Gothic"/>
                <a:cs typeface="Century Gothic"/>
                <a:sym typeface="Century Gothic"/>
              </a:rPr>
              <a:t> </a:t>
            </a:r>
          </a:p>
          <a:p>
            <a:pPr marL="0" marR="0" lvl="0" indent="0" algn="ctr" rtl="0">
              <a:lnSpc>
                <a:spcPct val="107000"/>
              </a:lnSpc>
              <a:spcBef>
                <a:spcPts val="0"/>
              </a:spcBef>
              <a:spcAft>
                <a:spcPts val="0"/>
              </a:spcAft>
              <a:buNone/>
            </a:pPr>
            <a:r>
              <a:rPr lang="en-US" sz="2400" dirty="0">
                <a:solidFill>
                  <a:schemeClr val="bg2"/>
                </a:solidFill>
                <a:latin typeface="Century Gothic"/>
                <a:ea typeface="Century Gothic"/>
                <a:cs typeface="Century Gothic"/>
                <a:sym typeface="Century Gothic"/>
              </a:rPr>
              <a:t>208-863-6256</a:t>
            </a:r>
            <a:endParaRPr sz="2400" dirty="0">
              <a:solidFill>
                <a:schemeClr val="bg2"/>
              </a:solidFill>
              <a:latin typeface="Century Gothic"/>
              <a:ea typeface="Century Gothic"/>
              <a:cs typeface="Century Gothic"/>
              <a:sym typeface="Century Gothic"/>
            </a:endParaRPr>
          </a:p>
          <a:p>
            <a:pPr marL="0" marR="0" lvl="0" indent="0" algn="ctr" rtl="0">
              <a:lnSpc>
                <a:spcPct val="107000"/>
              </a:lnSpc>
              <a:spcBef>
                <a:spcPts val="0"/>
              </a:spcBef>
              <a:spcAft>
                <a:spcPts val="0"/>
              </a:spcAft>
              <a:buNone/>
            </a:pPr>
            <a:endParaRPr lang="en-US" sz="3000" b="1" dirty="0">
              <a:solidFill>
                <a:schemeClr val="dk1"/>
              </a:solidFill>
              <a:latin typeface="Century Gothic"/>
              <a:ea typeface="Century Gothic"/>
              <a:cs typeface="Century Gothic"/>
              <a:sym typeface="Century Gothic"/>
            </a:endParaRPr>
          </a:p>
          <a:p>
            <a:pPr marL="0" marR="0" lvl="0" indent="0" algn="ctr" rtl="0">
              <a:lnSpc>
                <a:spcPct val="107000"/>
              </a:lnSpc>
              <a:spcBef>
                <a:spcPts val="0"/>
              </a:spcBef>
              <a:spcAft>
                <a:spcPts val="0"/>
              </a:spcAft>
              <a:buNone/>
            </a:pPr>
            <a:r>
              <a:rPr lang="en-US" sz="3000" b="1" dirty="0">
                <a:solidFill>
                  <a:schemeClr val="dk1"/>
                </a:solidFill>
                <a:latin typeface="Century Gothic"/>
                <a:ea typeface="Century Gothic"/>
                <a:cs typeface="Century Gothic"/>
                <a:sym typeface="Century Gothic"/>
              </a:rPr>
              <a:t>Response Map: </a:t>
            </a:r>
          </a:p>
          <a:p>
            <a:pPr lvl="0" algn="ctr">
              <a:lnSpc>
                <a:spcPct val="107000"/>
              </a:lnSpc>
            </a:pPr>
            <a:r>
              <a:rPr lang="en-US" sz="3000" dirty="0">
                <a:solidFill>
                  <a:schemeClr val="dk1"/>
                </a:solidFill>
                <a:latin typeface="Century Gothic"/>
                <a:ea typeface="Century Gothic"/>
                <a:cs typeface="Century Gothic"/>
                <a:sym typeface="Century Gothic"/>
                <a:hlinkClick r:id="rId4"/>
              </a:rPr>
              <a:t>https://2020census.gov/en/response-rates.html</a:t>
            </a:r>
            <a:r>
              <a:rPr lang="en-US" sz="3000" dirty="0">
                <a:solidFill>
                  <a:schemeClr val="dk1"/>
                </a:solidFill>
                <a:latin typeface="Century Gothic"/>
                <a:ea typeface="Century Gothic"/>
                <a:cs typeface="Century Gothic"/>
                <a:sym typeface="Century Gothic"/>
              </a:rPr>
              <a:t> </a:t>
            </a:r>
            <a:r>
              <a:rPr lang="en-US" sz="3000" b="1" dirty="0">
                <a:solidFill>
                  <a:schemeClr val="dk1"/>
                </a:solidFill>
                <a:latin typeface="Century Gothic"/>
                <a:ea typeface="Century Gothic"/>
                <a:cs typeface="Century Gothic"/>
                <a:sym typeface="Century Gothic"/>
              </a:rPr>
              <a:t> </a:t>
            </a:r>
            <a:endParaRPr sz="3000" b="1" dirty="0">
              <a:solidFill>
                <a:schemeClr val="dk1"/>
              </a:solidFill>
              <a:latin typeface="Century Gothic"/>
              <a:ea typeface="Century Gothic"/>
              <a:cs typeface="Century Gothic"/>
              <a:sym typeface="Century Gothic"/>
            </a:endParaRPr>
          </a:p>
          <a:p>
            <a:pPr marL="0" marR="0" lvl="0" indent="0" algn="ctr" rtl="0">
              <a:lnSpc>
                <a:spcPct val="107000"/>
              </a:lnSpc>
              <a:spcBef>
                <a:spcPts val="0"/>
              </a:spcBef>
              <a:spcAft>
                <a:spcPts val="0"/>
              </a:spcAft>
              <a:buNone/>
            </a:pPr>
            <a:endParaRPr sz="3000" b="1" dirty="0">
              <a:solidFill>
                <a:schemeClr val="dk1"/>
              </a:solidFill>
              <a:latin typeface="Century Gothic"/>
              <a:ea typeface="Century Gothic"/>
              <a:cs typeface="Century Gothic"/>
              <a:sym typeface="Century Gothic"/>
            </a:endParaRPr>
          </a:p>
          <a:p>
            <a:pPr marL="0" marR="0" lvl="0" indent="0" algn="ctr" rtl="0">
              <a:lnSpc>
                <a:spcPct val="107000"/>
              </a:lnSpc>
              <a:spcBef>
                <a:spcPts val="0"/>
              </a:spcBef>
              <a:spcAft>
                <a:spcPts val="0"/>
              </a:spcAft>
              <a:buNone/>
            </a:pPr>
            <a:endParaRPr sz="2000" b="1" dirty="0">
              <a:solidFill>
                <a:schemeClr val="dk1"/>
              </a:solidFill>
              <a:latin typeface="Century Gothic"/>
              <a:ea typeface="Century Gothic"/>
              <a:cs typeface="Century Gothic"/>
              <a:sym typeface="Century Gothic"/>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p:cNvSpPr>
            <a:spLocks noGrp="1"/>
          </p:cNvSpPr>
          <p:nvPr>
            <p:ph type="title"/>
          </p:nvPr>
        </p:nvSpPr>
        <p:spPr>
          <a:xfrm>
            <a:off x="1905000" y="1209957"/>
            <a:ext cx="2129951" cy="4438087"/>
          </a:xfrm>
        </p:spPr>
        <p:txBody>
          <a:bodyPr anchor="ctr">
            <a:normAutofit/>
          </a:bodyPr>
          <a:lstStyle/>
          <a:p>
            <a:pPr algn="r"/>
            <a:r>
              <a:rPr lang="en-US" sz="3400" dirty="0">
                <a:solidFill>
                  <a:schemeClr val="tx1"/>
                </a:solidFill>
              </a:rPr>
              <a:t>ITA Report</a:t>
            </a:r>
          </a:p>
        </p:txBody>
      </p:sp>
      <p:sp>
        <p:nvSpPr>
          <p:cNvPr id="3" name="Content Placeholder 2"/>
          <p:cNvSpPr>
            <a:spLocks noGrp="1"/>
          </p:cNvSpPr>
          <p:nvPr>
            <p:ph idx="1"/>
          </p:nvPr>
        </p:nvSpPr>
        <p:spPr>
          <a:xfrm>
            <a:off x="4678424" y="1059025"/>
            <a:ext cx="5913373" cy="4739950"/>
          </a:xfrm>
        </p:spPr>
        <p:txBody>
          <a:bodyPr anchor="ctr">
            <a:normAutofit/>
          </a:bodyPr>
          <a:lstStyle/>
          <a:p>
            <a:r>
              <a:rPr lang="en-US" sz="3200" i="1" dirty="0">
                <a:solidFill>
                  <a:schemeClr val="tx1"/>
                </a:solidFill>
              </a:rPr>
              <a:t>June 3, 2020 Meeting</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026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8A1BB-BC18-43EF-B645-F3F93DCB7624}"/>
              </a:ext>
            </a:extLst>
          </p:cNvPr>
          <p:cNvSpPr>
            <a:spLocks noGrp="1"/>
          </p:cNvSpPr>
          <p:nvPr>
            <p:ph type="title"/>
          </p:nvPr>
        </p:nvSpPr>
        <p:spPr/>
        <p:txBody>
          <a:bodyPr/>
          <a:lstStyle/>
          <a:p>
            <a:pPr algn="ctr"/>
            <a:r>
              <a:rPr lang="en-US" dirty="0"/>
              <a:t>Items discussed during ITA Meeting</a:t>
            </a:r>
          </a:p>
        </p:txBody>
      </p:sp>
      <p:sp>
        <p:nvSpPr>
          <p:cNvPr id="3" name="Content Placeholder 2">
            <a:extLst>
              <a:ext uri="{FF2B5EF4-FFF2-40B4-BE49-F238E27FC236}">
                <a16:creationId xmlns:a16="http://schemas.microsoft.com/office/drawing/2014/main" id="{66611885-E2C5-4724-994A-C52AA29B8DE5}"/>
              </a:ext>
            </a:extLst>
          </p:cNvPr>
          <p:cNvSpPr>
            <a:spLocks noGrp="1"/>
          </p:cNvSpPr>
          <p:nvPr>
            <p:ph idx="1"/>
          </p:nvPr>
        </p:nvSpPr>
        <p:spPr>
          <a:xfrm>
            <a:off x="762000" y="2667000"/>
            <a:ext cx="10439400" cy="4025900"/>
          </a:xfrm>
        </p:spPr>
        <p:txBody>
          <a:bodyPr>
            <a:normAutofit/>
          </a:bodyPr>
          <a:lstStyle/>
          <a:p>
            <a:r>
              <a:rPr lang="en-US" sz="2000" dirty="0"/>
              <a:t>Ethics and Conduct Policy Passed</a:t>
            </a:r>
          </a:p>
          <a:p>
            <a:r>
              <a:rPr lang="en-US" sz="2000" dirty="0"/>
              <a:t>IGC-EC Election Results Ratified</a:t>
            </a:r>
          </a:p>
          <a:p>
            <a:r>
              <a:rPr lang="en-US" sz="2000" dirty="0"/>
              <a:t>ITLC is losing members because IT has been moved to ITS</a:t>
            </a:r>
          </a:p>
          <a:p>
            <a:r>
              <a:rPr lang="en-US" sz="2000" dirty="0"/>
              <a:t>Phase 2 modernization update:</a:t>
            </a:r>
          </a:p>
          <a:p>
            <a:pPr lvl="1"/>
            <a:r>
              <a:rPr lang="en-US" sz="1800" dirty="0"/>
              <a:t>ITS staff up from 66 to 135</a:t>
            </a:r>
          </a:p>
          <a:p>
            <a:pPr lvl="1"/>
            <a:r>
              <a:rPr lang="en-US" sz="1800" dirty="0"/>
              <a:t>Number of customers supporting up from 1,800 to 6,000</a:t>
            </a:r>
          </a:p>
          <a:p>
            <a:pPr lvl="1"/>
            <a:r>
              <a:rPr lang="en-US" sz="1800" dirty="0"/>
              <a:t>New positions and functionality : Chief Technology Officer, Enterprise Architect, Enterprise licensing, Portfolio Management, Data management/analytics and sharing, Project delivery team and Regional Support Centers.</a:t>
            </a:r>
          </a:p>
          <a:p>
            <a:pPr lvl="1"/>
            <a:endParaRPr lang="en-US" sz="1800" dirty="0"/>
          </a:p>
        </p:txBody>
      </p:sp>
    </p:spTree>
    <p:extLst>
      <p:ext uri="{BB962C8B-B14F-4D97-AF65-F5344CB8AC3E}">
        <p14:creationId xmlns:p14="http://schemas.microsoft.com/office/powerpoint/2010/main" val="4073419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p:cNvSpPr>
            <a:spLocks noGrp="1"/>
          </p:cNvSpPr>
          <p:nvPr>
            <p:ph type="title"/>
          </p:nvPr>
        </p:nvSpPr>
        <p:spPr>
          <a:xfrm>
            <a:off x="1676400" y="1209957"/>
            <a:ext cx="2358551" cy="4438087"/>
          </a:xfrm>
        </p:spPr>
        <p:txBody>
          <a:bodyPr anchor="ctr">
            <a:normAutofit/>
          </a:bodyPr>
          <a:lstStyle/>
          <a:p>
            <a:pPr algn="r"/>
            <a:r>
              <a:rPr lang="en-US" sz="3400" dirty="0">
                <a:solidFill>
                  <a:schemeClr val="tx1"/>
                </a:solidFill>
              </a:rPr>
              <a:t>TWG Update</a:t>
            </a:r>
          </a:p>
        </p:txBody>
      </p:sp>
      <p:sp>
        <p:nvSpPr>
          <p:cNvPr id="3" name="Content Placeholder 2"/>
          <p:cNvSpPr>
            <a:spLocks noGrp="1"/>
          </p:cNvSpPr>
          <p:nvPr>
            <p:ph idx="1"/>
          </p:nvPr>
        </p:nvSpPr>
        <p:spPr>
          <a:xfrm>
            <a:off x="4678424" y="1059025"/>
            <a:ext cx="5913373" cy="4739950"/>
          </a:xfrm>
        </p:spPr>
        <p:txBody>
          <a:bodyPr anchor="ctr">
            <a:normAutofit/>
          </a:bodyPr>
          <a:lstStyle/>
          <a:p>
            <a:r>
              <a:rPr lang="en-US" sz="3200" i="1" dirty="0">
                <a:solidFill>
                  <a:schemeClr val="tx1"/>
                </a:solidFill>
              </a:rPr>
              <a:t>Geodetic Control</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1575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p:cNvSpPr>
            <a:spLocks noGrp="1"/>
          </p:cNvSpPr>
          <p:nvPr>
            <p:ph type="title"/>
          </p:nvPr>
        </p:nvSpPr>
        <p:spPr>
          <a:xfrm>
            <a:off x="1905000" y="1209957"/>
            <a:ext cx="2129951" cy="4438087"/>
          </a:xfrm>
        </p:spPr>
        <p:txBody>
          <a:bodyPr anchor="ctr">
            <a:normAutofit/>
          </a:bodyPr>
          <a:lstStyle/>
          <a:p>
            <a:pPr algn="r"/>
            <a:r>
              <a:rPr lang="en-US" sz="3400" dirty="0">
                <a:solidFill>
                  <a:schemeClr val="tx1"/>
                </a:solidFill>
              </a:rPr>
              <a:t>Other Business</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52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3" name="Title 2"/>
          <p:cNvSpPr>
            <a:spLocks noGrp="1"/>
          </p:cNvSpPr>
          <p:nvPr>
            <p:ph type="title"/>
          </p:nvPr>
        </p:nvSpPr>
        <p:spPr>
          <a:xfrm>
            <a:off x="1000372" y="1209957"/>
            <a:ext cx="3034580" cy="4438087"/>
          </a:xfrm>
        </p:spPr>
        <p:txBody>
          <a:bodyPr anchor="ctr">
            <a:normAutofit/>
          </a:bodyPr>
          <a:lstStyle/>
          <a:p>
            <a:pPr algn="r"/>
            <a:r>
              <a:rPr lang="en-US" sz="3200" i="1" dirty="0">
                <a:solidFill>
                  <a:schemeClr val="tx1"/>
                </a:solidFill>
              </a:rPr>
              <a:t>Adjourn</a:t>
            </a:r>
          </a:p>
        </p:txBody>
      </p:sp>
      <p:sp>
        <p:nvSpPr>
          <p:cNvPr id="2" name="Content Placeholder 1"/>
          <p:cNvSpPr>
            <a:spLocks noGrp="1"/>
          </p:cNvSpPr>
          <p:nvPr>
            <p:ph idx="1"/>
          </p:nvPr>
        </p:nvSpPr>
        <p:spPr>
          <a:xfrm>
            <a:off x="4678424" y="1059025"/>
            <a:ext cx="4008376" cy="4739950"/>
          </a:xfrm>
        </p:spPr>
        <p:txBody>
          <a:bodyPr anchor="ctr">
            <a:normAutofit/>
          </a:bodyPr>
          <a:lstStyle/>
          <a:p>
            <a:r>
              <a:rPr lang="en-US" sz="2200" b="1" dirty="0">
                <a:solidFill>
                  <a:schemeClr val="tx1"/>
                </a:solidFill>
              </a:rPr>
              <a:t>Next Meeting:</a:t>
            </a:r>
            <a:r>
              <a:rPr lang="en-US" sz="2200" dirty="0">
                <a:solidFill>
                  <a:schemeClr val="tx1"/>
                </a:solidFill>
              </a:rPr>
              <a:t> </a:t>
            </a:r>
            <a:endParaRPr lang="en-US" sz="800" dirty="0">
              <a:solidFill>
                <a:schemeClr val="tx1"/>
              </a:solidFill>
            </a:endParaRPr>
          </a:p>
          <a:p>
            <a:pPr marL="320136" lvl="1" indent="0">
              <a:buNone/>
            </a:pPr>
            <a:r>
              <a:rPr lang="en-US" sz="800" dirty="0">
                <a:solidFill>
                  <a:schemeClr val="tx1"/>
                </a:solidFill>
              </a:rPr>
              <a:t>   </a:t>
            </a:r>
          </a:p>
          <a:p>
            <a:pPr lvl="1">
              <a:buFont typeface="Wingdings" panose="05000000000000000000" pitchFamily="2" charset="2"/>
              <a:buChar char="ü"/>
            </a:pPr>
            <a:r>
              <a:rPr lang="en-US" b="1" dirty="0">
                <a:solidFill>
                  <a:schemeClr val="tx1"/>
                </a:solidFill>
              </a:rPr>
              <a:t> </a:t>
            </a:r>
            <a:r>
              <a:rPr lang="en-US" sz="2000" b="1" dirty="0">
                <a:solidFill>
                  <a:schemeClr val="tx1"/>
                </a:solidFill>
              </a:rPr>
              <a:t>IGC-EC Meeting </a:t>
            </a:r>
            <a:r>
              <a:rPr lang="en-US" sz="2000" dirty="0">
                <a:solidFill>
                  <a:schemeClr val="tx1"/>
                </a:solidFill>
              </a:rPr>
              <a:t>-</a:t>
            </a:r>
            <a:r>
              <a:rPr lang="en-US" sz="2000" b="1" dirty="0">
                <a:solidFill>
                  <a:schemeClr val="tx1"/>
                </a:solidFill>
              </a:rPr>
              <a:t> </a:t>
            </a:r>
            <a:r>
              <a:rPr lang="en-US" sz="2000" dirty="0">
                <a:solidFill>
                  <a:schemeClr val="tx1"/>
                </a:solidFill>
              </a:rPr>
              <a:t>Thursday, Sept. 17, 2020 </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2189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CCA25A-641F-4ED7-9BF5-82F79F31E09C}"/>
              </a:ext>
            </a:extLst>
          </p:cNvPr>
          <p:cNvSpPr/>
          <p:nvPr/>
        </p:nvSpPr>
        <p:spPr>
          <a:xfrm>
            <a:off x="0" y="0"/>
            <a:ext cx="1219198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alphaModFix amt="47000"/>
            <a:extLst>
              <a:ext uri="{28A0092B-C50C-407E-A947-70E740481C1C}">
                <a14:useLocalDpi xmlns:a14="http://schemas.microsoft.com/office/drawing/2010/main" val="0"/>
              </a:ext>
            </a:extLst>
          </a:blip>
          <a:srcRect/>
          <a:stretch/>
        </p:blipFill>
        <p:spPr>
          <a:xfrm>
            <a:off x="23211" y="10"/>
            <a:ext cx="12191980" cy="6857990"/>
          </a:xfrm>
          <a:prstGeom prst="rect">
            <a:avLst/>
          </a:prstGeom>
        </p:spPr>
      </p:pic>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2419351" y="3995988"/>
            <a:ext cx="8389518" cy="559656"/>
          </a:xfrm>
        </p:spPr>
        <p:txBody>
          <a:bodyPr>
            <a:noAutofit/>
          </a:bodyPr>
          <a:lstStyle/>
          <a:p>
            <a:pPr>
              <a:spcAft>
                <a:spcPts val="600"/>
              </a:spcAft>
            </a:pPr>
            <a:r>
              <a:rPr lang="en-US" sz="3600" dirty="0">
                <a:solidFill>
                  <a:schemeClr val="bg1"/>
                </a:solidFill>
              </a:rPr>
              <a:t>GIS Plan * GIS website * Next Steps</a:t>
            </a:r>
          </a:p>
          <a:p>
            <a:pPr>
              <a:spcAft>
                <a:spcPts val="600"/>
              </a:spcAft>
            </a:pPr>
            <a:endParaRPr lang="en-US" sz="3600" dirty="0">
              <a:solidFill>
                <a:schemeClr val="bg1"/>
              </a:solidFill>
            </a:endParaRPr>
          </a:p>
          <a:p>
            <a:pPr>
              <a:spcAft>
                <a:spcPts val="600"/>
              </a:spcAft>
            </a:pPr>
            <a:endParaRPr lang="en-US" sz="3600" dirty="0">
              <a:solidFill>
                <a:schemeClr val="bg1"/>
              </a:solidFill>
            </a:endParaRPr>
          </a:p>
          <a:p>
            <a:pPr>
              <a:spcAft>
                <a:spcPts val="600"/>
              </a:spcAft>
            </a:pPr>
            <a:endParaRPr lang="en-US" sz="3600" dirty="0">
              <a:solidFill>
                <a:schemeClr val="bg1"/>
              </a:solidFill>
            </a:endParaRPr>
          </a:p>
          <a:p>
            <a:pPr>
              <a:spcAft>
                <a:spcPts val="600"/>
              </a:spcAft>
            </a:pPr>
            <a:endParaRPr lang="en-US" sz="3600" dirty="0">
              <a:solidFill>
                <a:schemeClr val="bg1"/>
              </a:solidFill>
            </a:endParaRPr>
          </a:p>
          <a:p>
            <a:pPr>
              <a:spcAft>
                <a:spcPts val="600"/>
              </a:spcAft>
            </a:pPr>
            <a:endParaRPr lang="en-US" sz="3600" dirty="0">
              <a:solidFill>
                <a:schemeClr val="bg1"/>
              </a:solidFill>
            </a:endParaRPr>
          </a:p>
        </p:txBody>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a:bodyPr>
          <a:lstStyle/>
          <a:p>
            <a:r>
              <a:rPr lang="en-US" sz="7200" dirty="0">
                <a:solidFill>
                  <a:schemeClr val="bg1"/>
                </a:solidFill>
              </a:rPr>
              <a:t>Refresher</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0DDFA-8668-49ED-B90A-A8FDF41B22E5}"/>
              </a:ext>
            </a:extLst>
          </p:cNvPr>
          <p:cNvSpPr>
            <a:spLocks noGrp="1"/>
          </p:cNvSpPr>
          <p:nvPr>
            <p:ph type="title"/>
          </p:nvPr>
        </p:nvSpPr>
        <p:spPr>
          <a:xfrm>
            <a:off x="372534" y="663575"/>
            <a:ext cx="6914091" cy="1320800"/>
          </a:xfrm>
        </p:spPr>
        <p:txBody>
          <a:bodyPr/>
          <a:lstStyle/>
          <a:p>
            <a:r>
              <a:rPr lang="en-US" b="1" dirty="0"/>
              <a:t>Some Basic Definitions</a:t>
            </a:r>
          </a:p>
        </p:txBody>
      </p:sp>
      <p:pic>
        <p:nvPicPr>
          <p:cNvPr id="4" name="Picture 3">
            <a:extLst>
              <a:ext uri="{FF2B5EF4-FFF2-40B4-BE49-F238E27FC236}">
                <a16:creationId xmlns:a16="http://schemas.microsoft.com/office/drawing/2014/main" id="{8DFD981F-E8AC-4CB0-944A-1B2E8B8AC1BD}"/>
              </a:ext>
            </a:extLst>
          </p:cNvPr>
          <p:cNvPicPr>
            <a:picLocks noChangeAspect="1"/>
          </p:cNvPicPr>
          <p:nvPr/>
        </p:nvPicPr>
        <p:blipFill>
          <a:blip r:embed="rId2"/>
          <a:stretch>
            <a:fillRect/>
          </a:stretch>
        </p:blipFill>
        <p:spPr>
          <a:xfrm>
            <a:off x="7505700" y="379411"/>
            <a:ext cx="4476750" cy="1428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6E78E886-F603-4858-87E3-BFD705B60DB7}"/>
              </a:ext>
            </a:extLst>
          </p:cNvPr>
          <p:cNvPicPr>
            <a:picLocks noChangeAspect="1"/>
          </p:cNvPicPr>
          <p:nvPr/>
        </p:nvPicPr>
        <p:blipFill>
          <a:blip r:embed="rId3"/>
          <a:stretch>
            <a:fillRect/>
          </a:stretch>
        </p:blipFill>
        <p:spPr>
          <a:xfrm>
            <a:off x="471483" y="1507131"/>
            <a:ext cx="5243517" cy="5141319"/>
          </a:xfrm>
          <a:prstGeom prst="rect">
            <a:avLst/>
          </a:prstGeom>
        </p:spPr>
      </p:pic>
      <p:sp>
        <p:nvSpPr>
          <p:cNvPr id="3" name="Content Placeholder 2">
            <a:extLst>
              <a:ext uri="{FF2B5EF4-FFF2-40B4-BE49-F238E27FC236}">
                <a16:creationId xmlns:a16="http://schemas.microsoft.com/office/drawing/2014/main" id="{EDD33CA7-2DF0-4B22-855D-E7E2D58D146B}"/>
              </a:ext>
            </a:extLst>
          </p:cNvPr>
          <p:cNvSpPr>
            <a:spLocks noGrp="1"/>
          </p:cNvSpPr>
          <p:nvPr>
            <p:ph idx="1"/>
          </p:nvPr>
        </p:nvSpPr>
        <p:spPr>
          <a:xfrm>
            <a:off x="5715000" y="2651717"/>
            <a:ext cx="4572001" cy="3241012"/>
          </a:xfrm>
        </p:spPr>
        <p:txBody>
          <a:bodyPr>
            <a:normAutofit/>
          </a:bodyPr>
          <a:lstStyle/>
          <a:p>
            <a:r>
              <a:rPr lang="en-US" sz="2400" b="1" dirty="0">
                <a:solidFill>
                  <a:schemeClr val="accent1"/>
                </a:solidFill>
              </a:rPr>
              <a:t>Framework Data Theme</a:t>
            </a:r>
            <a:r>
              <a:rPr lang="en-US" sz="2400" dirty="0">
                <a:solidFill>
                  <a:schemeClr val="accent1"/>
                </a:solidFill>
              </a:rPr>
              <a:t>:</a:t>
            </a:r>
            <a:r>
              <a:rPr lang="en-US" sz="2400" dirty="0"/>
              <a:t> </a:t>
            </a:r>
            <a:r>
              <a:rPr lang="en-US" sz="2000" dirty="0"/>
              <a:t>Spatial data that is commonly needed by a wide spectrum of GIS users with a goal toward developing and maintaining coverage statewide. </a:t>
            </a:r>
          </a:p>
        </p:txBody>
      </p:sp>
    </p:spTree>
    <p:extLst>
      <p:ext uri="{BB962C8B-B14F-4D97-AF65-F5344CB8AC3E}">
        <p14:creationId xmlns:p14="http://schemas.microsoft.com/office/powerpoint/2010/main" val="426384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E559D4-1C2A-4D11-AA60-32F5E33B46AA}"/>
              </a:ext>
            </a:extLst>
          </p:cNvPr>
          <p:cNvSpPr>
            <a:spLocks noGrp="1"/>
          </p:cNvSpPr>
          <p:nvPr>
            <p:ph idx="1"/>
          </p:nvPr>
        </p:nvSpPr>
        <p:spPr>
          <a:xfrm>
            <a:off x="296334" y="909115"/>
            <a:ext cx="8257116" cy="5615510"/>
          </a:xfrm>
        </p:spPr>
        <p:txBody>
          <a:bodyPr>
            <a:normAutofit fontScale="77500" lnSpcReduction="20000"/>
          </a:bodyPr>
          <a:lstStyle/>
          <a:p>
            <a:r>
              <a:rPr lang="en-US" sz="2600" b="1" dirty="0">
                <a:solidFill>
                  <a:schemeClr val="accent1"/>
                </a:solidFill>
              </a:rPr>
              <a:t>Framework Data Theme</a:t>
            </a:r>
          </a:p>
          <a:p>
            <a:pPr marL="0" indent="0">
              <a:buNone/>
            </a:pPr>
            <a:endParaRPr lang="en-US" sz="2600" b="1" dirty="0">
              <a:solidFill>
                <a:schemeClr val="accent1"/>
              </a:solidFill>
            </a:endParaRPr>
          </a:p>
          <a:p>
            <a:r>
              <a:rPr lang="en-US" sz="2600" b="1" dirty="0">
                <a:solidFill>
                  <a:schemeClr val="accent1"/>
                </a:solidFill>
              </a:rPr>
              <a:t>Framework Dataset: </a:t>
            </a:r>
            <a:r>
              <a:rPr lang="en-US" sz="2400" dirty="0"/>
              <a:t>The GIS dataset representing all or a portion of a Framework Data Theme. </a:t>
            </a:r>
          </a:p>
          <a:p>
            <a:pPr marL="0" indent="0">
              <a:buNone/>
            </a:pPr>
            <a:endParaRPr lang="en-US" sz="2400" dirty="0"/>
          </a:p>
          <a:p>
            <a:r>
              <a:rPr lang="en-US" sz="2600" b="1" dirty="0">
                <a:solidFill>
                  <a:schemeClr val="accent1"/>
                </a:solidFill>
              </a:rPr>
              <a:t>Framework: </a:t>
            </a:r>
            <a:r>
              <a:rPr lang="en-US" sz="2400" dirty="0"/>
              <a:t>A framework dataset along with the technology, policies, standards, human resources, and related activities necessary to acquire, process, distribute, use, maintain, and preserve this spatial data. The Idaho Map (TIM) consists of a collection of frameworks.</a:t>
            </a:r>
          </a:p>
          <a:p>
            <a:pPr marL="0" indent="0">
              <a:buNone/>
            </a:pPr>
            <a:endParaRPr lang="en-US" sz="2400" dirty="0"/>
          </a:p>
          <a:p>
            <a:r>
              <a:rPr lang="en-US" sz="2600" b="1" dirty="0">
                <a:solidFill>
                  <a:schemeClr val="accent1"/>
                </a:solidFill>
              </a:rPr>
              <a:t>The Idaho Map (TIM): </a:t>
            </a:r>
            <a:r>
              <a:rPr lang="en-US" sz="2400" dirty="0"/>
              <a:t>The full collection of Framework Data Theme GIS datasets.</a:t>
            </a:r>
          </a:p>
          <a:p>
            <a:pPr marL="0" indent="0">
              <a:buNone/>
            </a:pPr>
            <a:endParaRPr lang="en-US" sz="2000" dirty="0"/>
          </a:p>
          <a:p>
            <a:r>
              <a:rPr lang="en-US" sz="2600" b="1" dirty="0">
                <a:solidFill>
                  <a:schemeClr val="accent1"/>
                </a:solidFill>
              </a:rPr>
              <a:t>Spatial Data Infrastructure (SDI): </a:t>
            </a:r>
            <a:r>
              <a:rPr lang="en-US" sz="2600" dirty="0"/>
              <a:t>The </a:t>
            </a:r>
            <a:r>
              <a:rPr lang="en-US" sz="2600" b="1" dirty="0"/>
              <a:t>technology</a:t>
            </a:r>
            <a:r>
              <a:rPr lang="en-US" sz="2600" dirty="0"/>
              <a:t>, </a:t>
            </a:r>
            <a:r>
              <a:rPr lang="en-US" sz="2600" b="1" dirty="0"/>
              <a:t>policies</a:t>
            </a:r>
            <a:r>
              <a:rPr lang="en-US" sz="2600" dirty="0"/>
              <a:t>, </a:t>
            </a:r>
            <a:r>
              <a:rPr lang="en-US" sz="2600" b="1" dirty="0"/>
              <a:t>standards</a:t>
            </a:r>
            <a:r>
              <a:rPr lang="en-US" sz="2600" dirty="0"/>
              <a:t>, </a:t>
            </a:r>
            <a:r>
              <a:rPr lang="en-US" sz="2600" b="1" dirty="0"/>
              <a:t>human resources</a:t>
            </a:r>
            <a:r>
              <a:rPr lang="en-US" sz="2600" dirty="0"/>
              <a:t>, and related </a:t>
            </a:r>
            <a:r>
              <a:rPr lang="en-US" sz="2600" b="1" dirty="0"/>
              <a:t>activities</a:t>
            </a:r>
            <a:r>
              <a:rPr lang="en-US" sz="2600" dirty="0"/>
              <a:t> necessary to acquire, process, distribute, use, maintain, and preserve </a:t>
            </a:r>
            <a:r>
              <a:rPr lang="en-US" sz="2600" dirty="0">
                <a:solidFill>
                  <a:schemeClr val="tx1"/>
                </a:solidFill>
              </a:rPr>
              <a:t>spatial data.</a:t>
            </a:r>
          </a:p>
          <a:p>
            <a:endParaRPr lang="en-US" dirty="0"/>
          </a:p>
        </p:txBody>
      </p:sp>
      <p:pic>
        <p:nvPicPr>
          <p:cNvPr id="7" name="Picture 6">
            <a:extLst>
              <a:ext uri="{FF2B5EF4-FFF2-40B4-BE49-F238E27FC236}">
                <a16:creationId xmlns:a16="http://schemas.microsoft.com/office/drawing/2014/main" id="{5B033A81-A7E6-43BB-AD1E-7B08B5032F70}"/>
              </a:ext>
            </a:extLst>
          </p:cNvPr>
          <p:cNvPicPr>
            <a:picLocks noChangeAspect="1"/>
          </p:cNvPicPr>
          <p:nvPr/>
        </p:nvPicPr>
        <p:blipFill>
          <a:blip r:embed="rId2"/>
          <a:stretch>
            <a:fillRect/>
          </a:stretch>
        </p:blipFill>
        <p:spPr>
          <a:xfrm>
            <a:off x="8896283" y="141890"/>
            <a:ext cx="3110397" cy="3048985"/>
          </a:xfrm>
          <a:prstGeom prst="rect">
            <a:avLst/>
          </a:prstGeom>
        </p:spPr>
      </p:pic>
      <p:pic>
        <p:nvPicPr>
          <p:cNvPr id="8" name="Picture 7">
            <a:extLst>
              <a:ext uri="{FF2B5EF4-FFF2-40B4-BE49-F238E27FC236}">
                <a16:creationId xmlns:a16="http://schemas.microsoft.com/office/drawing/2014/main" id="{F33E3755-3683-4A78-8F71-627131463A1B}"/>
              </a:ext>
            </a:extLst>
          </p:cNvPr>
          <p:cNvPicPr>
            <a:picLocks noChangeAspect="1"/>
          </p:cNvPicPr>
          <p:nvPr/>
        </p:nvPicPr>
        <p:blipFill>
          <a:blip r:embed="rId3"/>
          <a:stretch>
            <a:fillRect/>
          </a:stretch>
        </p:blipFill>
        <p:spPr>
          <a:xfrm>
            <a:off x="10358855" y="4239610"/>
            <a:ext cx="1647825" cy="2476500"/>
          </a:xfrm>
          <a:prstGeom prst="rect">
            <a:avLst/>
          </a:prstGeom>
        </p:spPr>
      </p:pic>
    </p:spTree>
    <p:extLst>
      <p:ext uri="{BB962C8B-B14F-4D97-AF65-F5344CB8AC3E}">
        <p14:creationId xmlns:p14="http://schemas.microsoft.com/office/powerpoint/2010/main" val="379513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B57B41-D0A4-45E4-8E68-60E46808B171}"/>
              </a:ext>
            </a:extLst>
          </p:cNvPr>
          <p:cNvPicPr>
            <a:picLocks noChangeAspect="1"/>
          </p:cNvPicPr>
          <p:nvPr/>
        </p:nvPicPr>
        <p:blipFill>
          <a:blip r:embed="rId2"/>
          <a:stretch>
            <a:fillRect/>
          </a:stretch>
        </p:blipFill>
        <p:spPr>
          <a:xfrm>
            <a:off x="5958733" y="140014"/>
            <a:ext cx="5909417" cy="65779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FC892187-B824-44AC-8EDA-62C4D7221784}"/>
              </a:ext>
            </a:extLst>
          </p:cNvPr>
          <p:cNvPicPr>
            <a:picLocks noChangeAspect="1"/>
          </p:cNvPicPr>
          <p:nvPr/>
        </p:nvPicPr>
        <p:blipFill>
          <a:blip r:embed="rId3"/>
          <a:stretch>
            <a:fillRect/>
          </a:stretch>
        </p:blipFill>
        <p:spPr>
          <a:xfrm>
            <a:off x="733425" y="233362"/>
            <a:ext cx="4229100" cy="6391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CC9BF3E4-2BF9-46EB-BC3A-3B01F8804157}"/>
              </a:ext>
            </a:extLst>
          </p:cNvPr>
          <p:cNvSpPr>
            <a:spLocks noGrp="1"/>
          </p:cNvSpPr>
          <p:nvPr>
            <p:ph type="title"/>
          </p:nvPr>
        </p:nvSpPr>
        <p:spPr>
          <a:xfrm rot="16200000">
            <a:off x="4020609" y="2476500"/>
            <a:ext cx="3532716" cy="1320800"/>
          </a:xfrm>
        </p:spPr>
        <p:txBody>
          <a:bodyPr/>
          <a:lstStyle/>
          <a:p>
            <a:r>
              <a:rPr lang="en-US" b="1" dirty="0"/>
              <a:t>GOVERNANCE</a:t>
            </a:r>
          </a:p>
        </p:txBody>
      </p:sp>
    </p:spTree>
    <p:extLst>
      <p:ext uri="{BB962C8B-B14F-4D97-AF65-F5344CB8AC3E}">
        <p14:creationId xmlns:p14="http://schemas.microsoft.com/office/powerpoint/2010/main" val="56930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77DD5-79A1-4865-82A3-E160FF99AC6D}"/>
              </a:ext>
            </a:extLst>
          </p:cNvPr>
          <p:cNvSpPr>
            <a:spLocks noGrp="1"/>
          </p:cNvSpPr>
          <p:nvPr>
            <p:ph type="title"/>
          </p:nvPr>
        </p:nvSpPr>
        <p:spPr/>
        <p:txBody>
          <a:bodyPr/>
          <a:lstStyle/>
          <a:p>
            <a:r>
              <a:rPr lang="en-US" dirty="0"/>
              <a:t>GIS PLAN</a:t>
            </a:r>
          </a:p>
        </p:txBody>
      </p:sp>
      <p:sp>
        <p:nvSpPr>
          <p:cNvPr id="3" name="Content Placeholder 2">
            <a:extLst>
              <a:ext uri="{FF2B5EF4-FFF2-40B4-BE49-F238E27FC236}">
                <a16:creationId xmlns:a16="http://schemas.microsoft.com/office/drawing/2014/main" id="{81DD3438-1CD8-4FFF-B11B-8BF6850D84BB}"/>
              </a:ext>
            </a:extLst>
          </p:cNvPr>
          <p:cNvSpPr>
            <a:spLocks noGrp="1"/>
          </p:cNvSpPr>
          <p:nvPr>
            <p:ph idx="1"/>
          </p:nvPr>
        </p:nvSpPr>
        <p:spPr>
          <a:xfrm>
            <a:off x="486834" y="1504950"/>
            <a:ext cx="7895166" cy="4829175"/>
          </a:xfrm>
        </p:spPr>
        <p:txBody>
          <a:bodyPr>
            <a:normAutofit lnSpcReduction="10000"/>
          </a:bodyPr>
          <a:lstStyle/>
          <a:p>
            <a:r>
              <a:rPr lang="en-US" sz="2400" b="1" dirty="0">
                <a:solidFill>
                  <a:schemeClr val="accent1"/>
                </a:solidFill>
              </a:rPr>
              <a:t>Vision</a:t>
            </a:r>
            <a:r>
              <a:rPr lang="en-US" sz="2400" dirty="0"/>
              <a:t>: Idaho Spatial Data Infrastructure (Idaho SDI) is fully developed, maintained, and managed and supports the missions of Idaho organizations through easy access to high-quality, up-to-date geographic information and related services. </a:t>
            </a:r>
          </a:p>
          <a:p>
            <a:pPr marL="0" indent="0">
              <a:buNone/>
            </a:pPr>
            <a:endParaRPr lang="en-US" sz="2400" dirty="0"/>
          </a:p>
          <a:p>
            <a:r>
              <a:rPr lang="en-US" sz="2400" b="1" dirty="0">
                <a:solidFill>
                  <a:schemeClr val="accent1"/>
                </a:solidFill>
              </a:rPr>
              <a:t>Mission</a:t>
            </a:r>
            <a:r>
              <a:rPr lang="en-US" sz="2400" dirty="0"/>
              <a:t>: With leadership by state government and active participation from stakeholders statewide, we will develop, deploy and efficiently operate the Idaho SDI with a focus on meeting the geographic information needs of users and delivering real, substantial benefits to a comprehensive spectrum of organizations and individuals in Idaho.</a:t>
            </a:r>
          </a:p>
        </p:txBody>
      </p:sp>
      <p:pic>
        <p:nvPicPr>
          <p:cNvPr id="4" name="Picture 3">
            <a:extLst>
              <a:ext uri="{FF2B5EF4-FFF2-40B4-BE49-F238E27FC236}">
                <a16:creationId xmlns:a16="http://schemas.microsoft.com/office/drawing/2014/main" id="{4CD8448B-6FB4-44D0-B2B5-97DAADD99942}"/>
              </a:ext>
            </a:extLst>
          </p:cNvPr>
          <p:cNvPicPr>
            <a:picLocks noChangeAspect="1"/>
          </p:cNvPicPr>
          <p:nvPr/>
        </p:nvPicPr>
        <p:blipFill rotWithShape="1">
          <a:blip r:embed="rId2"/>
          <a:srcRect l="3123" t="2015" r="2865" b="5319"/>
          <a:stretch/>
        </p:blipFill>
        <p:spPr>
          <a:xfrm>
            <a:off x="8747596" y="371475"/>
            <a:ext cx="3093541" cy="3908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1177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23C18-7127-499F-9982-FE830F160586}"/>
              </a:ext>
            </a:extLst>
          </p:cNvPr>
          <p:cNvSpPr>
            <a:spLocks noGrp="1"/>
          </p:cNvSpPr>
          <p:nvPr>
            <p:ph type="title"/>
          </p:nvPr>
        </p:nvSpPr>
        <p:spPr>
          <a:xfrm>
            <a:off x="1797666" y="619125"/>
            <a:ext cx="8596668" cy="762000"/>
          </a:xfrm>
        </p:spPr>
        <p:txBody>
          <a:bodyPr/>
          <a:lstStyle/>
          <a:p>
            <a:pPr algn="ctr"/>
            <a:r>
              <a:rPr lang="en-US" b="1" dirty="0"/>
              <a:t>Strategic Goal 1 of 4</a:t>
            </a:r>
          </a:p>
        </p:txBody>
      </p:sp>
      <p:pic>
        <p:nvPicPr>
          <p:cNvPr id="4" name="Picture 3">
            <a:extLst>
              <a:ext uri="{FF2B5EF4-FFF2-40B4-BE49-F238E27FC236}">
                <a16:creationId xmlns:a16="http://schemas.microsoft.com/office/drawing/2014/main" id="{60CFFB68-D051-483B-BF2F-2644A6B6B94C}"/>
              </a:ext>
            </a:extLst>
          </p:cNvPr>
          <p:cNvPicPr>
            <a:picLocks noChangeAspect="1"/>
          </p:cNvPicPr>
          <p:nvPr/>
        </p:nvPicPr>
        <p:blipFill>
          <a:blip r:embed="rId2"/>
          <a:stretch>
            <a:fillRect/>
          </a:stretch>
        </p:blipFill>
        <p:spPr>
          <a:xfrm>
            <a:off x="219075" y="1564014"/>
            <a:ext cx="11248818" cy="2476501"/>
          </a:xfrm>
          <a:prstGeom prst="rect">
            <a:avLst/>
          </a:prstGeom>
        </p:spPr>
      </p:pic>
      <p:pic>
        <p:nvPicPr>
          <p:cNvPr id="6" name="Picture 5">
            <a:extLst>
              <a:ext uri="{FF2B5EF4-FFF2-40B4-BE49-F238E27FC236}">
                <a16:creationId xmlns:a16="http://schemas.microsoft.com/office/drawing/2014/main" id="{AB83B9AA-1D58-4D05-BE05-78760E72A4D2}"/>
              </a:ext>
            </a:extLst>
          </p:cNvPr>
          <p:cNvPicPr>
            <a:picLocks noChangeAspect="1"/>
          </p:cNvPicPr>
          <p:nvPr/>
        </p:nvPicPr>
        <p:blipFill>
          <a:blip r:embed="rId3"/>
          <a:stretch>
            <a:fillRect/>
          </a:stretch>
        </p:blipFill>
        <p:spPr>
          <a:xfrm>
            <a:off x="1171575" y="4223405"/>
            <a:ext cx="4924425" cy="2283392"/>
          </a:xfrm>
          <a:prstGeom prst="rect">
            <a:avLst/>
          </a:prstGeom>
        </p:spPr>
      </p:pic>
      <p:pic>
        <p:nvPicPr>
          <p:cNvPr id="7" name="Picture 6">
            <a:extLst>
              <a:ext uri="{FF2B5EF4-FFF2-40B4-BE49-F238E27FC236}">
                <a16:creationId xmlns:a16="http://schemas.microsoft.com/office/drawing/2014/main" id="{35242962-BB85-4B60-9C46-2C5834A0AE4B}"/>
              </a:ext>
            </a:extLst>
          </p:cNvPr>
          <p:cNvPicPr>
            <a:picLocks noChangeAspect="1"/>
          </p:cNvPicPr>
          <p:nvPr/>
        </p:nvPicPr>
        <p:blipFill>
          <a:blip r:embed="rId4"/>
          <a:stretch>
            <a:fillRect/>
          </a:stretch>
        </p:blipFill>
        <p:spPr>
          <a:xfrm>
            <a:off x="6312500" y="4223405"/>
            <a:ext cx="4693882" cy="2283392"/>
          </a:xfrm>
          <a:prstGeom prst="rect">
            <a:avLst/>
          </a:prstGeom>
        </p:spPr>
      </p:pic>
    </p:spTree>
    <p:extLst>
      <p:ext uri="{BB962C8B-B14F-4D97-AF65-F5344CB8AC3E}">
        <p14:creationId xmlns:p14="http://schemas.microsoft.com/office/powerpoint/2010/main" val="28417295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Theme">
  <a:themeElements>
    <a:clrScheme name="2020 Census Color Pallette">
      <a:dk1>
        <a:srgbClr val="000000"/>
      </a:dk1>
      <a:lt1>
        <a:srgbClr val="FFFFFF"/>
      </a:lt1>
      <a:dk2>
        <a:srgbClr val="231F20"/>
      </a:dk2>
      <a:lt2>
        <a:srgbClr val="E7E6E6"/>
      </a:lt2>
      <a:accent1>
        <a:srgbClr val="205493"/>
      </a:accent1>
      <a:accent2>
        <a:srgbClr val="0095A8"/>
      </a:accent2>
      <a:accent3>
        <a:srgbClr val="9F2842"/>
      </a:accent3>
      <a:accent4>
        <a:srgbClr val="009964"/>
      </a:accent4>
      <a:accent5>
        <a:srgbClr val="005E7B"/>
      </a:accent5>
      <a:accent6>
        <a:srgbClr val="006548"/>
      </a:accent6>
      <a:hlink>
        <a:srgbClr val="0563C1"/>
      </a:hlink>
      <a:folHlink>
        <a:srgbClr val="9F284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mso-contentType ?>
<FormTemplates xmlns="http://schemas.microsoft.com/sharepoint/v3/contenttype/forms">
  <Display>DocumentLibraryForm</Display>
  <Edit>AssetEditForm</Edit>
  <New>DocumentLibraryForm</New>
</FormTemplates>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7D39BE95-F338-414A-9D8C-BBF9C98CF269}">
  <ds:schemaRefs>
    <ds:schemaRef ds:uri="ESRI.ArcGIS.Mapping.OfficeIntegration.PowerPointInfo"/>
  </ds:schemaRefs>
</ds:datastoreItem>
</file>

<file path=customXml/itemProps10.xml><?xml version="1.0" encoding="utf-8"?>
<ds:datastoreItem xmlns:ds="http://schemas.openxmlformats.org/officeDocument/2006/customXml" ds:itemID="{A03ABD00-ADA1-451C-9DFB-05030725E473}">
  <ds:schemaRefs>
    <ds:schemaRef ds:uri="ESRI.ArcGIS.Mapping.OfficeIntegration.PowerPointInfo"/>
  </ds:schemaRefs>
</ds:datastoreItem>
</file>

<file path=customXml/itemProps11.xml><?xml version="1.0" encoding="utf-8"?>
<ds:datastoreItem xmlns:ds="http://schemas.openxmlformats.org/officeDocument/2006/customXml" ds:itemID="{CD8DCC5A-AC99-47C1-A4FE-309BB8D7065F}">
  <ds:schemaRefs>
    <ds:schemaRef ds:uri="ESRI.ArcGIS.Mapping.OfficeIntegration.PowerPointInfo"/>
  </ds:schemaRefs>
</ds:datastoreItem>
</file>

<file path=customXml/itemProps12.xml><?xml version="1.0" encoding="utf-8"?>
<ds:datastoreItem xmlns:ds="http://schemas.openxmlformats.org/officeDocument/2006/customXml" ds:itemID="{F7E908CA-B086-4584-A244-977C4E65C797}">
  <ds:schemaRefs>
    <ds:schemaRef ds:uri="ESRI.ArcGIS.Mapping.OfficeIntegration.PowerPointInfo"/>
  </ds:schemaRefs>
</ds:datastoreItem>
</file>

<file path=customXml/itemProps13.xml><?xml version="1.0" encoding="utf-8"?>
<ds:datastoreItem xmlns:ds="http://schemas.openxmlformats.org/officeDocument/2006/customXml" ds:itemID="{C6FAF142-7855-4ACF-AF0F-E3130B23FDB3}">
  <ds:schemaRefs>
    <ds:schemaRef ds:uri="ESRI.ArcGIS.Mapping.OfficeIntegration.PowerPointInfo"/>
  </ds:schemaRefs>
</ds:datastoreItem>
</file>

<file path=customXml/itemProps14.xml><?xml version="1.0" encoding="utf-8"?>
<ds:datastoreItem xmlns:ds="http://schemas.openxmlformats.org/officeDocument/2006/customXml" ds:itemID="{4B7B065F-E7E2-4FC1-8245-5D49A5712772}">
  <ds:schemaRefs>
    <ds:schemaRef ds:uri="ESRI.ArcGIS.Mapping.OfficeIntegration.PowerPointInfo"/>
  </ds:schemaRefs>
</ds:datastoreItem>
</file>

<file path=customXml/itemProps15.xml><?xml version="1.0" encoding="utf-8"?>
<ds:datastoreItem xmlns:ds="http://schemas.openxmlformats.org/officeDocument/2006/customXml" ds:itemID="{CC2F9598-A212-4100-9845-D18B68064428}">
  <ds:schemaRefs>
    <ds:schemaRef ds:uri="ESRI.ArcGIS.Mapping.OfficeIntegration.PowerPointInfo"/>
  </ds:schemaRefs>
</ds:datastoreItem>
</file>

<file path=customXml/itemProps16.xml><?xml version="1.0" encoding="utf-8"?>
<ds:datastoreItem xmlns:ds="http://schemas.openxmlformats.org/officeDocument/2006/customXml" ds:itemID="{23013CD1-C4CA-44C4-881D-74287B645DD9}">
  <ds:schemaRefs>
    <ds:schemaRef ds:uri="ESRI.ArcGIS.Mapping.OfficeIntegration.PowerPointInfo"/>
  </ds:schemaRefs>
</ds:datastoreItem>
</file>

<file path=customXml/itemProps17.xml><?xml version="1.0" encoding="utf-8"?>
<ds:datastoreItem xmlns:ds="http://schemas.openxmlformats.org/officeDocument/2006/customXml" ds:itemID="{52279DF5-4EAA-4B19-B1A9-7645262CBB92}">
  <ds:schemaRefs>
    <ds:schemaRef ds:uri="ESRI.ArcGIS.Mapping.OfficeIntegration.PowerPointInfo"/>
  </ds:schemaRefs>
</ds:datastoreItem>
</file>

<file path=customXml/itemProps18.xml><?xml version="1.0" encoding="utf-8"?>
<ds:datastoreItem xmlns:ds="http://schemas.openxmlformats.org/officeDocument/2006/customXml" ds:itemID="{90A4480C-A2AA-44FA-8C7F-1B4716492192}">
  <ds:schemaRefs>
    <ds:schemaRef ds:uri="ESRI.ArcGIS.Mapping.OfficeIntegration.PowerPointInfo"/>
  </ds:schemaRefs>
</ds:datastoreItem>
</file>

<file path=customXml/itemProps19.xml><?xml version="1.0" encoding="utf-8"?>
<ds:datastoreItem xmlns:ds="http://schemas.openxmlformats.org/officeDocument/2006/customXml" ds:itemID="{30D2C9B5-124E-4C25-8E39-54471ED5AA8B}">
  <ds:schemaRefs>
    <ds:schemaRef ds:uri="ESRI.ArcGIS.Mapping.OfficeIntegration.PowerPointInfo"/>
  </ds:schemaRefs>
</ds:datastoreItem>
</file>

<file path=customXml/itemProps2.xml><?xml version="1.0" encoding="utf-8"?>
<ds:datastoreItem xmlns:ds="http://schemas.openxmlformats.org/officeDocument/2006/customXml" ds:itemID="{D455EA65-574D-41E9-B59A-E2322170A13B}">
  <ds:schemaRefs>
    <ds:schemaRef ds:uri="ESRI.ArcGIS.Mapping.OfficeIntegration.PowerPointInfo"/>
  </ds:schemaRefs>
</ds:datastoreItem>
</file>

<file path=customXml/itemProps20.xml><?xml version="1.0" encoding="utf-8"?>
<ds:datastoreItem xmlns:ds="http://schemas.openxmlformats.org/officeDocument/2006/customXml" ds:itemID="{8B3584ED-B08B-4EDA-A50E-E6EC2DEB78E7}">
  <ds:schemaRefs>
    <ds:schemaRef ds:uri="ESRI.ArcGIS.Mapping.OfficeIntegration.PowerPointInfo"/>
  </ds:schemaRefs>
</ds:datastoreItem>
</file>

<file path=customXml/itemProps21.xml><?xml version="1.0" encoding="utf-8"?>
<ds:datastoreItem xmlns:ds="http://schemas.openxmlformats.org/officeDocument/2006/customXml" ds:itemID="{6A3FE967-8EE8-4798-A949-5A30657A56F4}">
  <ds:schemaRefs>
    <ds:schemaRef ds:uri="ESRI.ArcGIS.Mapping.OfficeIntegration.PowerPointInfo"/>
  </ds:schemaRefs>
</ds:datastoreItem>
</file>

<file path=customXml/itemProps22.xml><?xml version="1.0" encoding="utf-8"?>
<ds:datastoreItem xmlns:ds="http://schemas.openxmlformats.org/officeDocument/2006/customXml" ds:itemID="{F1C84036-0E29-4EB6-8DA1-5CE81DA7FF81}">
  <ds:schemaRefs>
    <ds:schemaRef ds:uri="ESRI.ArcGIS.Mapping.OfficeIntegration.PowerPointInfo"/>
  </ds:schemaRefs>
</ds:datastoreItem>
</file>

<file path=customXml/itemProps23.xml><?xml version="1.0" encoding="utf-8"?>
<ds:datastoreItem xmlns:ds="http://schemas.openxmlformats.org/officeDocument/2006/customXml" ds:itemID="{D4ACEB70-A66E-45EA-90EE-9DF3F1604DB6}">
  <ds:schemaRefs>
    <ds:schemaRef ds:uri="ESRI.ArcGIS.Mapping.OfficeIntegration.PowerPointInfo"/>
  </ds:schemaRefs>
</ds:datastoreItem>
</file>

<file path=customXml/itemProps24.xml><?xml version="1.0" encoding="utf-8"?>
<ds:datastoreItem xmlns:ds="http://schemas.openxmlformats.org/officeDocument/2006/customXml" ds:itemID="{B1A568DE-E7BE-4134-898D-DE44A5CD29B8}">
  <ds:schemaRefs>
    <ds:schemaRef ds:uri="ESRI.ArcGIS.Mapping.OfficeIntegration.PowerPointInfo"/>
  </ds:schemaRefs>
</ds:datastoreItem>
</file>

<file path=customXml/itemProps25.xml><?xml version="1.0" encoding="utf-8"?>
<ds:datastoreItem xmlns:ds="http://schemas.openxmlformats.org/officeDocument/2006/customXml" ds:itemID="{E9A3BB55-8264-435C-B044-5FC56EE3F5A8}">
  <ds:schemaRefs>
    <ds:schemaRef ds:uri="ESRI.ArcGIS.Mapping.OfficeIntegration.PowerPointInfo"/>
  </ds:schemaRefs>
</ds:datastoreItem>
</file>

<file path=customXml/itemProps26.xml><?xml version="1.0" encoding="utf-8"?>
<ds:datastoreItem xmlns:ds="http://schemas.openxmlformats.org/officeDocument/2006/customXml" ds:itemID="{ECAE70BA-E467-4C22-A42D-171DA5E9D483}">
  <ds:schemaRefs>
    <ds:schemaRef ds:uri="ESRI.ArcGIS.Mapping.OfficeIntegration.PowerPointInfo"/>
  </ds:schemaRefs>
</ds:datastoreItem>
</file>

<file path=customXml/itemProps27.xml><?xml version="1.0" encoding="utf-8"?>
<ds:datastoreItem xmlns:ds="http://schemas.openxmlformats.org/officeDocument/2006/customXml" ds:itemID="{5DBB2E75-6D7D-4B02-AFE4-D230D46432B7}">
  <ds:schemaRefs>
    <ds:schemaRef ds:uri="ESRI.ArcGIS.Mapping.OfficeIntegration.PowerPointInfo"/>
  </ds:schemaRefs>
</ds:datastoreItem>
</file>

<file path=customXml/itemProps28.xml><?xml version="1.0" encoding="utf-8"?>
<ds:datastoreItem xmlns:ds="http://schemas.openxmlformats.org/officeDocument/2006/customXml" ds:itemID="{B9EC3E1A-4DF0-4671-8ACC-F337FF81412E}">
  <ds:schemaRefs>
    <ds:schemaRef ds:uri="ESRI.ArcGIS.Mapping.OfficeIntegration.PowerPointInfo"/>
  </ds:schemaRefs>
</ds:datastoreItem>
</file>

<file path=customXml/itemProps29.xml><?xml version="1.0" encoding="utf-8"?>
<ds:datastoreItem xmlns:ds="http://schemas.openxmlformats.org/officeDocument/2006/customXml" ds:itemID="{4C9077C5-3898-4332-80C4-B91CBDEE153B}">
  <ds:schemaRefs>
    <ds:schemaRef ds:uri="ESRI.ArcGIS.Mapping.OfficeIntegration.PowerPointInfo"/>
  </ds:schemaRefs>
</ds:datastoreItem>
</file>

<file path=customXml/itemProps3.xml><?xml version="1.0" encoding="utf-8"?>
<ds:datastoreItem xmlns:ds="http://schemas.openxmlformats.org/officeDocument/2006/customXml" ds:itemID="{BD1528F3-9A1D-4D5D-B464-693F5AE1370B}">
  <ds:schemaRefs>
    <ds:schemaRef ds:uri="ESRI.ArcGIS.Mapping.OfficeIntegration.PowerPointInfo"/>
  </ds:schemaRefs>
</ds:datastoreItem>
</file>

<file path=customXml/itemProps30.xml><?xml version="1.0" encoding="utf-8"?>
<ds:datastoreItem xmlns:ds="http://schemas.openxmlformats.org/officeDocument/2006/customXml" ds:itemID="{4EF17485-1BC4-4062-BB73-46AE0310618A}">
  <ds:schemaRefs>
    <ds:schemaRef ds:uri="ESRI.ArcGIS.Mapping.OfficeIntegration.PowerPointInfo"/>
  </ds:schemaRefs>
</ds:datastoreItem>
</file>

<file path=customXml/itemProps31.xml><?xml version="1.0" encoding="utf-8"?>
<ds:datastoreItem xmlns:ds="http://schemas.openxmlformats.org/officeDocument/2006/customXml" ds:itemID="{C57CD2B4-57F9-4127-A70C-BAF7AF6AB91E}">
  <ds:schemaRefs>
    <ds:schemaRef ds:uri="ESRI.ArcGIS.Mapping.OfficeIntegration.PowerPointInfo"/>
  </ds:schemaRefs>
</ds:datastoreItem>
</file>

<file path=customXml/itemProps32.xml><?xml version="1.0" encoding="utf-8"?>
<ds:datastoreItem xmlns:ds="http://schemas.openxmlformats.org/officeDocument/2006/customXml" ds:itemID="{779A98A6-B311-4508-A749-4859F778B923}">
  <ds:schemaRefs>
    <ds:schemaRef ds:uri="ESRI.ArcGIS.Mapping.OfficeIntegration.PowerPointInfo"/>
  </ds:schemaRefs>
</ds:datastoreItem>
</file>

<file path=customXml/itemProps33.xml><?xml version="1.0" encoding="utf-8"?>
<ds:datastoreItem xmlns:ds="http://schemas.openxmlformats.org/officeDocument/2006/customXml" ds:itemID="{29CD5148-FA23-49F6-A5F1-3E91C780FCC2}">
  <ds:schemaRefs>
    <ds:schemaRef ds:uri="ESRI.ArcGIS.Mapping.OfficeIntegration.PowerPointInfo"/>
  </ds:schemaRefs>
</ds:datastoreItem>
</file>

<file path=customXml/itemProps34.xml><?xml version="1.0" encoding="utf-8"?>
<ds:datastoreItem xmlns:ds="http://schemas.openxmlformats.org/officeDocument/2006/customXml" ds:itemID="{B5078AE4-87C0-4150-A7F9-07B21F8FE380}">
  <ds:schemaRefs>
    <ds:schemaRef ds:uri="ESRI.ArcGIS.Mapping.OfficeIntegration.PowerPointInfo"/>
  </ds:schemaRefs>
</ds:datastoreItem>
</file>

<file path=customXml/itemProps35.xml><?xml version="1.0" encoding="utf-8"?>
<ds:datastoreItem xmlns:ds="http://schemas.openxmlformats.org/officeDocument/2006/customXml" ds:itemID="{C78CC15D-976E-4EAB-86C3-C507D646FF54}">
  <ds:schemaRefs>
    <ds:schemaRef ds:uri="ESRI.ArcGIS.Mapping.OfficeIntegration.PowerPointInfo"/>
  </ds:schemaRefs>
</ds:datastoreItem>
</file>

<file path=customXml/itemProps36.xml><?xml version="1.0" encoding="utf-8"?>
<ds:datastoreItem xmlns:ds="http://schemas.openxmlformats.org/officeDocument/2006/customXml" ds:itemID="{A2AF6116-6D1B-40BB-95D3-93C72FB8C263}">
  <ds:schemaRefs>
    <ds:schemaRef ds:uri="ESRI.ArcGIS.Mapping.OfficeIntegration.PowerPointInfo"/>
  </ds:schemaRefs>
</ds:datastoreItem>
</file>

<file path=customXml/itemProps37.xml><?xml version="1.0" encoding="utf-8"?>
<ds:datastoreItem xmlns:ds="http://schemas.openxmlformats.org/officeDocument/2006/customXml" ds:itemID="{57639E16-0C20-4F9E-9B47-0D10F4C032C0}">
  <ds:schemaRefs>
    <ds:schemaRef ds:uri="ESRI.ArcGIS.Mapping.OfficeIntegration.PowerPointInfo"/>
  </ds:schemaRefs>
</ds:datastoreItem>
</file>

<file path=customXml/itemProps38.xml><?xml version="1.0" encoding="utf-8"?>
<ds:datastoreItem xmlns:ds="http://schemas.openxmlformats.org/officeDocument/2006/customXml" ds:itemID="{06DB1F7F-874E-4E03-946C-C77E140CCF2E}">
  <ds:schemaRefs>
    <ds:schemaRef ds:uri="ESRI.ArcGIS.Mapping.OfficeIntegration.PowerPointInfo"/>
  </ds:schemaRefs>
</ds:datastoreItem>
</file>

<file path=customXml/itemProps39.xml><?xml version="1.0" encoding="utf-8"?>
<ds:datastoreItem xmlns:ds="http://schemas.openxmlformats.org/officeDocument/2006/customXml" ds:itemID="{E5C54622-22EB-47A0-8E20-F67A5A4357F0}">
  <ds:schemaRefs>
    <ds:schemaRef ds:uri="ESRI.ArcGIS.Mapping.OfficeIntegration.PowerPointInfo"/>
  </ds:schemaRefs>
</ds:datastoreItem>
</file>

<file path=customXml/itemProps4.xml><?xml version="1.0" encoding="utf-8"?>
<ds:datastoreItem xmlns:ds="http://schemas.openxmlformats.org/officeDocument/2006/customXml" ds:itemID="{8E5D3687-D775-4C03-A8C3-3A8F1B197983}">
  <ds:schemaRefs>
    <ds:schemaRef ds:uri="ESRI.ArcGIS.Mapping.OfficeIntegration.PowerPointInfo"/>
  </ds:schemaRefs>
</ds:datastoreItem>
</file>

<file path=customXml/itemProps40.xml><?xml version="1.0" encoding="utf-8"?>
<ds:datastoreItem xmlns:ds="http://schemas.openxmlformats.org/officeDocument/2006/customXml" ds:itemID="{63EE5CDD-94BB-4EFA-8D1D-9F4A028E15E2}">
  <ds:schemaRefs>
    <ds:schemaRef ds:uri="ESRI.ArcGIS.Mapping.OfficeIntegration.PowerPointInfo"/>
  </ds:schemaRefs>
</ds:datastoreItem>
</file>

<file path=customXml/itemProps41.xml><?xml version="1.0" encoding="utf-8"?>
<ds:datastoreItem xmlns:ds="http://schemas.openxmlformats.org/officeDocument/2006/customXml" ds:itemID="{146D30E0-C4F9-4FEF-B5C5-E7312D24A459}">
  <ds:schemaRefs>
    <ds:schemaRef ds:uri="ESRI.ArcGIS.Mapping.OfficeIntegration.PowerPointInfo"/>
  </ds:schemaRefs>
</ds:datastoreItem>
</file>

<file path=customXml/itemProps42.xml><?xml version="1.0" encoding="utf-8"?>
<ds:datastoreItem xmlns:ds="http://schemas.openxmlformats.org/officeDocument/2006/customXml" ds:itemID="{466AE9F5-A2BB-4EFB-876D-1111FA85B265}">
  <ds:schemaRefs>
    <ds:schemaRef ds:uri="ESRI.ArcGIS.Mapping.OfficeIntegration.PowerPointInfo"/>
  </ds:schemaRefs>
</ds:datastoreItem>
</file>

<file path=customXml/itemProps43.xml><?xml version="1.0" encoding="utf-8"?>
<ds:datastoreItem xmlns:ds="http://schemas.openxmlformats.org/officeDocument/2006/customXml" ds:itemID="{2D705CEF-B7F3-43E6-82C1-FDEB7F02DD0A}">
  <ds:schemaRefs>
    <ds:schemaRef ds:uri="ESRI.ArcGIS.Mapping.OfficeIntegration.PowerPointInfo"/>
  </ds:schemaRefs>
</ds:datastoreItem>
</file>

<file path=customXml/itemProps5.xml><?xml version="1.0" encoding="utf-8"?>
<ds:datastoreItem xmlns:ds="http://schemas.openxmlformats.org/officeDocument/2006/customXml" ds:itemID="{593E4ED9-CEA3-4B12-A637-01EF291AEA71}">
  <ds:schemaRefs>
    <ds:schemaRef ds:uri="ESRI.ArcGIS.Mapping.OfficeIntegration.PowerPointInfo"/>
  </ds:schemaRefs>
</ds:datastoreItem>
</file>

<file path=customXml/itemProps6.xml><?xml version="1.0" encoding="utf-8"?>
<ds:datastoreItem xmlns:ds="http://schemas.openxmlformats.org/officeDocument/2006/customXml" ds:itemID="{4D0A8AE8-A564-4A04-9FC1-2B5B5B7116FA}">
  <ds:schemaRefs>
    <ds:schemaRef ds:uri="ESRI.ArcGIS.Mapping.OfficeIntegration.PowerPointInfo"/>
  </ds:schemaRefs>
</ds:datastoreItem>
</file>

<file path=customXml/itemProps7.xml><?xml version="1.0" encoding="utf-8"?>
<ds:datastoreItem xmlns:ds="http://schemas.openxmlformats.org/officeDocument/2006/customXml" ds:itemID="{CC864001-A60D-40C9-A6CD-1EE64ABC9F85}">
  <ds:schemaRefs>
    <ds:schemaRef ds:uri="http://schemas.microsoft.com/sharepoint/v3/contenttype/forms"/>
  </ds:schemaRefs>
</ds:datastoreItem>
</file>

<file path=customXml/itemProps8.xml><?xml version="1.0" encoding="utf-8"?>
<ds:datastoreItem xmlns:ds="http://schemas.openxmlformats.org/officeDocument/2006/customXml" ds:itemID="{303C6594-A0F4-42A7-9CEC-AA007197EA84}">
  <ds:schemaRefs>
    <ds:schemaRef ds:uri="ESRI.ArcGIS.Mapping.OfficeIntegration.PowerPointInfo"/>
  </ds:schemaRefs>
</ds:datastoreItem>
</file>

<file path=customXml/itemProps9.xml><?xml version="1.0" encoding="utf-8"?>
<ds:datastoreItem xmlns:ds="http://schemas.openxmlformats.org/officeDocument/2006/customXml" ds:itemID="{FF7E94B6-FBEB-40B0-92FD-2133C6EA8C6B}">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0</TotalTime>
  <Words>975</Words>
  <Application>Microsoft Office PowerPoint</Application>
  <PresentationFormat>Widescreen</PresentationFormat>
  <Paragraphs>164</Paragraphs>
  <Slides>35</Slides>
  <Notes>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35</vt:i4>
      </vt:variant>
    </vt:vector>
  </HeadingPairs>
  <TitlesOfParts>
    <vt:vector size="45" baseType="lpstr">
      <vt:lpstr>Arial</vt:lpstr>
      <vt:lpstr>Calibri</vt:lpstr>
      <vt:lpstr>Century Gothic</vt:lpstr>
      <vt:lpstr>Times New Roman</vt:lpstr>
      <vt:lpstr>Trebuchet MS</vt:lpstr>
      <vt:lpstr>Wingdings</vt:lpstr>
      <vt:lpstr>Wingdings 3</vt:lpstr>
      <vt:lpstr>Ion Boardroom</vt:lpstr>
      <vt:lpstr>Office Theme</vt:lpstr>
      <vt:lpstr>Facet</vt:lpstr>
      <vt:lpstr>Idaho Geospatial Council – Executive Committee  (IGC-EC)</vt:lpstr>
      <vt:lpstr>Minutes</vt:lpstr>
      <vt:lpstr>Changes at ITS</vt:lpstr>
      <vt:lpstr>Refresher</vt:lpstr>
      <vt:lpstr>Some Basic Definitions</vt:lpstr>
      <vt:lpstr>PowerPoint Presentation</vt:lpstr>
      <vt:lpstr>GOVERNANCE</vt:lpstr>
      <vt:lpstr>GIS PLAN</vt:lpstr>
      <vt:lpstr>Strategic Goal 1 of 4</vt:lpstr>
      <vt:lpstr>Strategic Goal 2 of 4</vt:lpstr>
      <vt:lpstr>Strategic Goal 3 of 4</vt:lpstr>
      <vt:lpstr>Strategic Goal 4 of 4</vt:lpstr>
      <vt:lpstr>PowerPoint Presentation</vt:lpstr>
      <vt:lpstr>ACTION ITEMS – GOAL 1</vt:lpstr>
      <vt:lpstr>PowerPoint Presentation</vt:lpstr>
      <vt:lpstr>ACTION ITEMS – GOAL 2</vt:lpstr>
      <vt:lpstr>PowerPoint Presentation</vt:lpstr>
      <vt:lpstr>ACTION ITEMS – GOAL 3</vt:lpstr>
      <vt:lpstr>ACTION ITEMS – GOAL 4</vt:lpstr>
      <vt:lpstr>Refresh our gis.Idaho.gov website</vt:lpstr>
      <vt:lpstr>PowerPoint Presentation</vt:lpstr>
      <vt:lpstr>Introduction of new  Chief Data Officer/GIO</vt:lpstr>
      <vt:lpstr>2020 Census Update  </vt:lpstr>
      <vt:lpstr>Self Response</vt:lpstr>
      <vt:lpstr>Nonresponse Followup (NRFU)</vt:lpstr>
      <vt:lpstr>Multiple sources to encourage participation/reminders</vt:lpstr>
      <vt:lpstr>Mobile Questionnaire Assistants (MQAs)</vt:lpstr>
      <vt:lpstr>PowerPoint Presentation</vt:lpstr>
      <vt:lpstr>PowerPoint Presentation</vt:lpstr>
      <vt:lpstr>PowerPoint Presentation</vt:lpstr>
      <vt:lpstr>ITA Report</vt:lpstr>
      <vt:lpstr>Items discussed during ITA Meeting</vt:lpstr>
      <vt:lpstr>TWG Update</vt:lpstr>
      <vt:lpstr>Other Business</vt:lpstr>
      <vt:lpstr>Adjourn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2020-01-13T16:18:45Z</dcterms:created>
  <dcterms:modified xsi:type="dcterms:W3CDTF">2020-07-14T21:38:15Z</dcterms:modified>
</cp:coreProperties>
</file>